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08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70824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161699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293191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2487812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4075838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485830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356554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1214847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943099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2096246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ABE85-67C3-40CE-94E0-BBC9DD89E6F4}" type="datetimeFigureOut">
              <a:rPr lang="he-IL" smtClean="0"/>
              <a:t>כ"ג/אדר/תשע"ז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88C429B-0EA3-476D-A528-1A8AD6703B35}" type="slidenum">
              <a:rPr lang="he-IL" smtClean="0"/>
              <a:t>‹#›</a:t>
            </a:fld>
            <a:endParaRPr lang="he-IL"/>
          </a:p>
        </p:txBody>
      </p:sp>
    </p:spTree>
    <p:extLst>
      <p:ext uri="{BB962C8B-B14F-4D97-AF65-F5344CB8AC3E}">
        <p14:creationId xmlns:p14="http://schemas.microsoft.com/office/powerpoint/2010/main" val="363537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3DABE85-67C3-40CE-94E0-BBC9DD89E6F4}" type="datetimeFigureOut">
              <a:rPr lang="he-IL" smtClean="0"/>
              <a:t>כ"ג/אדר/תשע"ז</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8C429B-0EA3-476D-A528-1A8AD6703B35}" type="slidenum">
              <a:rPr lang="he-IL" smtClean="0"/>
              <a:t>‹#›</a:t>
            </a:fld>
            <a:endParaRPr lang="he-IL"/>
          </a:p>
        </p:txBody>
      </p:sp>
    </p:spTree>
    <p:extLst>
      <p:ext uri="{BB962C8B-B14F-4D97-AF65-F5344CB8AC3E}">
        <p14:creationId xmlns:p14="http://schemas.microsoft.com/office/powerpoint/2010/main" val="3185025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PMB Romania </a:t>
            </a:r>
            <a:endParaRPr lang="he-IL" dirty="0"/>
          </a:p>
        </p:txBody>
      </p:sp>
      <p:sp>
        <p:nvSpPr>
          <p:cNvPr id="3" name="Subtitle 2"/>
          <p:cNvSpPr>
            <a:spLocks noGrp="1"/>
          </p:cNvSpPr>
          <p:nvPr>
            <p:ph type="subTitle" idx="1"/>
          </p:nvPr>
        </p:nvSpPr>
        <p:spPr/>
        <p:txBody>
          <a:bodyPr/>
          <a:lstStyle/>
          <a:p>
            <a:r>
              <a:rPr lang="en-US" dirty="0" smtClean="0"/>
              <a:t>International events</a:t>
            </a:r>
          </a:p>
          <a:p>
            <a:r>
              <a:rPr lang="en-US" dirty="0" smtClean="0"/>
              <a:t>8.3.17</a:t>
            </a:r>
            <a:endParaRPr lang="he-IL" dirty="0"/>
          </a:p>
        </p:txBody>
      </p:sp>
    </p:spTree>
    <p:extLst>
      <p:ext uri="{BB962C8B-B14F-4D97-AF65-F5344CB8AC3E}">
        <p14:creationId xmlns:p14="http://schemas.microsoft.com/office/powerpoint/2010/main" val="203610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he-IL" dirty="0" smtClean="0"/>
              <a:t>Communication procedures</a:t>
            </a:r>
            <a:endParaRPr lang="he-IL" altLang="he-IL" dirty="0" smtClean="0"/>
          </a:p>
        </p:txBody>
      </p:sp>
      <p:sp>
        <p:nvSpPr>
          <p:cNvPr id="25603" name="Content Placeholder 2"/>
          <p:cNvSpPr>
            <a:spLocks noGrp="1"/>
          </p:cNvSpPr>
          <p:nvPr>
            <p:ph idx="1"/>
          </p:nvPr>
        </p:nvSpPr>
        <p:spPr/>
        <p:txBody>
          <a:bodyPr/>
          <a:lstStyle/>
          <a:p>
            <a:pPr algn="l" rtl="0"/>
            <a:r>
              <a:rPr lang="en-US" altLang="he-IL" sz="2500" dirty="0"/>
              <a:t>All work through the sharing space in the website </a:t>
            </a:r>
          </a:p>
          <a:p>
            <a:pPr algn="l" rtl="0"/>
            <a:r>
              <a:rPr lang="en-US" altLang="he-IL" sz="2500" dirty="0"/>
              <a:t>Timeline of the website will be updated and partners are asked to use it and upload their events there</a:t>
            </a:r>
          </a:p>
          <a:p>
            <a:pPr algn="l" rtl="0"/>
            <a:r>
              <a:rPr lang="en-US" altLang="he-IL" sz="2500" dirty="0"/>
              <a:t>News of the project will be updated one in a month by MOFET</a:t>
            </a:r>
          </a:p>
          <a:p>
            <a:pPr algn="l" rtl="0"/>
            <a:r>
              <a:rPr lang="en-US" altLang="he-IL" sz="2500" dirty="0"/>
              <a:t>We expect to have one V-meeting (1.5 hour) once in 3 weeks</a:t>
            </a:r>
          </a:p>
          <a:p>
            <a:endParaRPr lang="he-IL" altLang="he-IL" sz="2500" dirty="0"/>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defRPr b="1">
                <a:solidFill>
                  <a:schemeClr val="tx1"/>
                </a:solidFill>
                <a:latin typeface="Comic Sans MS" pitchFamily="66" charset="0"/>
                <a:cs typeface="Arial" pitchFamily="34" charset="0"/>
              </a:defRPr>
            </a:lvl1pPr>
            <a:lvl2pPr marL="656545" indent="-252517" algn="l" rtl="0" eaLnBrk="0" hangingPunct="0">
              <a:defRPr b="1">
                <a:solidFill>
                  <a:schemeClr val="tx1"/>
                </a:solidFill>
                <a:latin typeface="Comic Sans MS" pitchFamily="66" charset="0"/>
                <a:cs typeface="Arial" pitchFamily="34" charset="0"/>
              </a:defRPr>
            </a:lvl2pPr>
            <a:lvl3pPr marL="1010069" indent="-202014" algn="l" rtl="0" eaLnBrk="0" hangingPunct="0">
              <a:defRPr b="1">
                <a:solidFill>
                  <a:schemeClr val="tx1"/>
                </a:solidFill>
                <a:latin typeface="Comic Sans MS" pitchFamily="66" charset="0"/>
                <a:cs typeface="Arial" pitchFamily="34" charset="0"/>
              </a:defRPr>
            </a:lvl3pPr>
            <a:lvl4pPr marL="1414097" indent="-202014" algn="l" rtl="0" eaLnBrk="0" hangingPunct="0">
              <a:defRPr b="1">
                <a:solidFill>
                  <a:schemeClr val="tx1"/>
                </a:solidFill>
                <a:latin typeface="Comic Sans MS" pitchFamily="66" charset="0"/>
                <a:cs typeface="Arial" pitchFamily="34" charset="0"/>
              </a:defRPr>
            </a:lvl4pPr>
            <a:lvl5pPr marL="1818124" indent="-202014" algn="l" rtl="0" eaLnBrk="0" hangingPunct="0">
              <a:defRPr b="1">
                <a:solidFill>
                  <a:schemeClr val="tx1"/>
                </a:solidFill>
                <a:latin typeface="Comic Sans MS" pitchFamily="66" charset="0"/>
                <a:cs typeface="Arial" pitchFamily="34" charset="0"/>
              </a:defRPr>
            </a:lvl5pPr>
            <a:lvl6pPr marL="2222152" indent="-202014" algn="l" rtl="0" eaLnBrk="0" fontAlgn="base" hangingPunct="0">
              <a:spcBef>
                <a:spcPct val="0"/>
              </a:spcBef>
              <a:spcAft>
                <a:spcPct val="0"/>
              </a:spcAft>
              <a:defRPr b="1">
                <a:solidFill>
                  <a:schemeClr val="tx1"/>
                </a:solidFill>
                <a:latin typeface="Comic Sans MS" pitchFamily="66" charset="0"/>
                <a:cs typeface="Arial" pitchFamily="34" charset="0"/>
              </a:defRPr>
            </a:lvl6pPr>
            <a:lvl7pPr marL="2626180" indent="-202014" algn="l" rtl="0" eaLnBrk="0" fontAlgn="base" hangingPunct="0">
              <a:spcBef>
                <a:spcPct val="0"/>
              </a:spcBef>
              <a:spcAft>
                <a:spcPct val="0"/>
              </a:spcAft>
              <a:defRPr b="1">
                <a:solidFill>
                  <a:schemeClr val="tx1"/>
                </a:solidFill>
                <a:latin typeface="Comic Sans MS" pitchFamily="66" charset="0"/>
                <a:cs typeface="Arial" pitchFamily="34" charset="0"/>
              </a:defRPr>
            </a:lvl7pPr>
            <a:lvl8pPr marL="3030207" indent="-202014" algn="l" rtl="0" eaLnBrk="0" fontAlgn="base" hangingPunct="0">
              <a:spcBef>
                <a:spcPct val="0"/>
              </a:spcBef>
              <a:spcAft>
                <a:spcPct val="0"/>
              </a:spcAft>
              <a:defRPr b="1">
                <a:solidFill>
                  <a:schemeClr val="tx1"/>
                </a:solidFill>
                <a:latin typeface="Comic Sans MS" pitchFamily="66" charset="0"/>
                <a:cs typeface="Arial" pitchFamily="34" charset="0"/>
              </a:defRPr>
            </a:lvl8pPr>
            <a:lvl9pPr marL="3434235" indent="-202014" algn="l" rtl="0" eaLnBrk="0" fontAlgn="base" hangingPunct="0">
              <a:spcBef>
                <a:spcPct val="0"/>
              </a:spcBef>
              <a:spcAft>
                <a:spcPct val="0"/>
              </a:spcAft>
              <a:defRPr b="1">
                <a:solidFill>
                  <a:schemeClr val="tx1"/>
                </a:solidFill>
                <a:latin typeface="Comic Sans MS" pitchFamily="66" charset="0"/>
                <a:cs typeface="Arial" pitchFamily="34" charset="0"/>
              </a:defRPr>
            </a:lvl9pPr>
          </a:lstStyle>
          <a:p>
            <a:pPr algn="r" eaLnBrk="1" hangingPunct="1"/>
            <a:fld id="{7C3E2799-7FF0-4937-A9FC-5DB662F1DC03}" type="slidenum">
              <a:rPr lang="he-IL" altLang="he-IL" b="0" smtClean="0"/>
              <a:pPr algn="r" eaLnBrk="1" hangingPunct="1"/>
              <a:t>2</a:t>
            </a:fld>
            <a:endParaRPr lang="en-US" altLang="he-IL" b="0" smtClean="0"/>
          </a:p>
        </p:txBody>
      </p:sp>
    </p:spTree>
    <p:extLst>
      <p:ext uri="{BB962C8B-B14F-4D97-AF65-F5344CB8AC3E}">
        <p14:creationId xmlns:p14="http://schemas.microsoft.com/office/powerpoint/2010/main" val="2303860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Schedule The international events-in Israel</a:t>
            </a:r>
            <a:endParaRPr lang="he-IL" dirty="0"/>
          </a:p>
        </p:txBody>
      </p:sp>
      <p:sp>
        <p:nvSpPr>
          <p:cNvPr id="3" name="Content Placeholder 2"/>
          <p:cNvSpPr>
            <a:spLocks noGrp="1"/>
          </p:cNvSpPr>
          <p:nvPr>
            <p:ph idx="1"/>
          </p:nvPr>
        </p:nvSpPr>
        <p:spPr/>
        <p:txBody>
          <a:bodyPr>
            <a:noAutofit/>
          </a:bodyPr>
          <a:lstStyle/>
          <a:p>
            <a:pPr marL="0" indent="0" algn="l" rtl="0">
              <a:buNone/>
            </a:pPr>
            <a:r>
              <a:rPr lang="en-US" sz="2000" dirty="0" smtClean="0"/>
              <a:t>International </a:t>
            </a:r>
            <a:r>
              <a:rPr lang="en-US" sz="2000" dirty="0"/>
              <a:t>events at HEIs in Israel are planned to be:</a:t>
            </a:r>
          </a:p>
          <a:p>
            <a:pPr marL="0" indent="0" algn="l" rtl="0">
              <a:buNone/>
            </a:pPr>
            <a:endParaRPr lang="en-US" sz="2000" dirty="0"/>
          </a:p>
          <a:p>
            <a:pPr marL="0" indent="0" algn="l" rtl="0">
              <a:buNone/>
            </a:pPr>
            <a:r>
              <a:rPr lang="en-US" sz="2000" dirty="0"/>
              <a:t>Week-long international workshops jointly organized by the Israeli partners and hosted each time by another one (3 in total, each at the end of a school year), with selected staff and students of Israeli and European partners and MIT participants. We expect involved participants in the MITs (beginning teachers, mentors, schools' principals, and schools' leaders) to take part in these workshops to present their experiences and share their views using presentations and posters and/or joining panels and symposia. During these events we expect to carry out 1-2-day tours to visit schools starting with our associated partners, to see and discuss issues related to the ongoing work within the MITs. Students of the Israeli HEIs will join these visits as part of their training program for accreditation to teachers.</a:t>
            </a:r>
          </a:p>
          <a:p>
            <a:pPr marL="0" indent="0" algn="l" rtl="0">
              <a:buNone/>
            </a:pPr>
            <a:endParaRPr lang="en-US" sz="2000" dirty="0"/>
          </a:p>
          <a:p>
            <a:pPr marL="0" indent="0" algn="l" rtl="0">
              <a:buNone/>
            </a:pPr>
            <a:r>
              <a:rPr lang="en-US" sz="2000" dirty="0"/>
              <a:t>. </a:t>
            </a:r>
            <a:endParaRPr lang="he-IL" sz="2000" dirty="0"/>
          </a:p>
        </p:txBody>
      </p:sp>
      <p:sp>
        <p:nvSpPr>
          <p:cNvPr id="4" name="Slide Number Placeholder 3"/>
          <p:cNvSpPr>
            <a:spLocks noGrp="1"/>
          </p:cNvSpPr>
          <p:nvPr>
            <p:ph type="sldNum" sz="quarter" idx="12"/>
          </p:nvPr>
        </p:nvSpPr>
        <p:spPr/>
        <p:txBody>
          <a:bodyPr/>
          <a:lstStyle/>
          <a:p>
            <a:pPr>
              <a:defRPr/>
            </a:pPr>
            <a:fld id="{F1C3DB26-CD98-49BB-8B1E-430FFA3B66F6}" type="slidenum">
              <a:rPr lang="he-IL" altLang="he-IL" smtClean="0"/>
              <a:pPr>
                <a:defRPr/>
              </a:pPr>
              <a:t>3</a:t>
            </a:fld>
            <a:endParaRPr lang="en-US" altLang="he-IL"/>
          </a:p>
        </p:txBody>
      </p:sp>
    </p:spTree>
    <p:extLst>
      <p:ext uri="{BB962C8B-B14F-4D97-AF65-F5344CB8AC3E}">
        <p14:creationId xmlns:p14="http://schemas.microsoft.com/office/powerpoint/2010/main" val="200726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event</a:t>
            </a:r>
            <a:endParaRPr lang="he-IL" dirty="0"/>
          </a:p>
        </p:txBody>
      </p:sp>
      <p:sp>
        <p:nvSpPr>
          <p:cNvPr id="3" name="Content Placeholder 2"/>
          <p:cNvSpPr>
            <a:spLocks noGrp="1"/>
          </p:cNvSpPr>
          <p:nvPr>
            <p:ph idx="1"/>
          </p:nvPr>
        </p:nvSpPr>
        <p:spPr/>
        <p:txBody>
          <a:bodyPr>
            <a:normAutofit/>
          </a:bodyPr>
          <a:lstStyle/>
          <a:p>
            <a:pPr marL="0" indent="0" algn="l" rtl="0">
              <a:buNone/>
            </a:pPr>
            <a:r>
              <a:rPr lang="en-US" sz="4000" dirty="0" smtClean="0"/>
              <a:t>Two 14-day international events in Program Countries are expected to take place in Year 1 in </a:t>
            </a:r>
            <a:r>
              <a:rPr lang="en-US" sz="4000" dirty="0" err="1" smtClean="0"/>
              <a:t>Tallin</a:t>
            </a:r>
            <a:r>
              <a:rPr lang="en-US" sz="4000" dirty="0" smtClean="0"/>
              <a:t> (P7) and in Year 3 in Salzburg University (P11). </a:t>
            </a:r>
            <a:endParaRPr lang="he-IL" sz="4000" dirty="0"/>
          </a:p>
        </p:txBody>
      </p:sp>
      <p:sp>
        <p:nvSpPr>
          <p:cNvPr id="4" name="Slide Number Placeholder 3"/>
          <p:cNvSpPr>
            <a:spLocks noGrp="1"/>
          </p:cNvSpPr>
          <p:nvPr>
            <p:ph type="sldNum" sz="quarter" idx="12"/>
          </p:nvPr>
        </p:nvSpPr>
        <p:spPr/>
        <p:txBody>
          <a:bodyPr/>
          <a:lstStyle/>
          <a:p>
            <a:pPr>
              <a:defRPr/>
            </a:pPr>
            <a:fld id="{F1C3DB26-CD98-49BB-8B1E-430FFA3B66F6}" type="slidenum">
              <a:rPr lang="he-IL" altLang="he-IL" smtClean="0"/>
              <a:pPr>
                <a:defRPr/>
              </a:pPr>
              <a:t>4</a:t>
            </a:fld>
            <a:endParaRPr lang="en-US" altLang="he-IL"/>
          </a:p>
        </p:txBody>
      </p:sp>
    </p:spTree>
    <p:extLst>
      <p:ext uri="{BB962C8B-B14F-4D97-AF65-F5344CB8AC3E}">
        <p14:creationId xmlns:p14="http://schemas.microsoft.com/office/powerpoint/2010/main" val="1240388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event Tallinn</a:t>
            </a:r>
            <a:endParaRPr lang="he-IL" dirty="0"/>
          </a:p>
        </p:txBody>
      </p:sp>
      <p:sp>
        <p:nvSpPr>
          <p:cNvPr id="3" name="Content Placeholder 2"/>
          <p:cNvSpPr>
            <a:spLocks noGrp="1"/>
          </p:cNvSpPr>
          <p:nvPr>
            <p:ph idx="1"/>
          </p:nvPr>
        </p:nvSpPr>
        <p:spPr/>
        <p:txBody>
          <a:bodyPr>
            <a:noAutofit/>
          </a:bodyPr>
          <a:lstStyle/>
          <a:p>
            <a:pPr marL="0" indent="0" algn="l" rtl="0">
              <a:buNone/>
            </a:pPr>
            <a:r>
              <a:rPr lang="en-US" sz="2400" dirty="0"/>
              <a:t>The first event will focus on the role of mentoring as a vehicle to involve novice teachers in schools as an </a:t>
            </a:r>
            <a:r>
              <a:rPr lang="en-US" sz="2400" dirty="0" err="1"/>
              <a:t>organisation</a:t>
            </a:r>
            <a:r>
              <a:rPr lang="en-US" sz="2400" dirty="0"/>
              <a:t> during induction period. During the event we will have an introductory workshop for presenting the Estonian concept of mentor training to acquire skills necessary for supporting teachers’ professional growth and a culture of cooperation. After the introductory sessions students and staff will visit schools and will be able to conduct job shadowing with mentors and beginning teachers. At the end of the event, participants will carry out a workshop for reflection and sharing, in an attempt to concretize the lessons learned within the MITs' work as well as with syllabi and curriculum development at HEIs in Israel. The final item of the event will be a 1-day workshop for dissemination within relevant HEI members and other stakeholders in Estonia.</a:t>
            </a:r>
          </a:p>
          <a:p>
            <a:pPr marL="0" indent="0" algn="l" rtl="0">
              <a:buNone/>
            </a:pPr>
            <a:endParaRPr lang="he-IL" sz="2000" dirty="0"/>
          </a:p>
        </p:txBody>
      </p:sp>
      <p:sp>
        <p:nvSpPr>
          <p:cNvPr id="4" name="Slide Number Placeholder 3"/>
          <p:cNvSpPr>
            <a:spLocks noGrp="1"/>
          </p:cNvSpPr>
          <p:nvPr>
            <p:ph type="sldNum" sz="quarter" idx="12"/>
          </p:nvPr>
        </p:nvSpPr>
        <p:spPr/>
        <p:txBody>
          <a:bodyPr/>
          <a:lstStyle/>
          <a:p>
            <a:pPr>
              <a:defRPr/>
            </a:pPr>
            <a:fld id="{F1C3DB26-CD98-49BB-8B1E-430FFA3B66F6}" type="slidenum">
              <a:rPr lang="he-IL" altLang="he-IL" smtClean="0"/>
              <a:pPr>
                <a:defRPr/>
              </a:pPr>
              <a:t>5</a:t>
            </a:fld>
            <a:endParaRPr lang="en-US" altLang="he-IL"/>
          </a:p>
        </p:txBody>
      </p:sp>
    </p:spTree>
    <p:extLst>
      <p:ext uri="{BB962C8B-B14F-4D97-AF65-F5344CB8AC3E}">
        <p14:creationId xmlns:p14="http://schemas.microsoft.com/office/powerpoint/2010/main" val="2691834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event Salzburg </a:t>
            </a:r>
            <a:endParaRPr lang="he-IL" dirty="0"/>
          </a:p>
        </p:txBody>
      </p:sp>
      <p:sp>
        <p:nvSpPr>
          <p:cNvPr id="3" name="Content Placeholder 2"/>
          <p:cNvSpPr>
            <a:spLocks noGrp="1"/>
          </p:cNvSpPr>
          <p:nvPr>
            <p:ph idx="1"/>
          </p:nvPr>
        </p:nvSpPr>
        <p:spPr/>
        <p:txBody>
          <a:bodyPr/>
          <a:lstStyle/>
          <a:p>
            <a:pPr marL="0" indent="0" algn="l" rtl="0">
              <a:buNone/>
            </a:pPr>
            <a:r>
              <a:rPr lang="en-US" sz="2500" dirty="0"/>
              <a:t>The second training event will focus on the “Values and Knowledge Education” (</a:t>
            </a:r>
            <a:r>
              <a:rPr lang="en-US" sz="2500" dirty="0" err="1"/>
              <a:t>VaKE</a:t>
            </a:r>
            <a:r>
              <a:rPr lang="en-US" sz="2500" dirty="0"/>
              <a:t>) model developed by Jean-Luc </a:t>
            </a:r>
            <a:r>
              <a:rPr lang="en-US" sz="2500" dirty="0" err="1"/>
              <a:t>Patry</a:t>
            </a:r>
            <a:r>
              <a:rPr lang="en-US" sz="2500" dirty="0"/>
              <a:t>, a key person in PLUS (P11). Up to 25 students and staff are expected to participate in a 14-day course to study the model and its possible applicability to support beginning teachers' professional identity in their first years of work at school.</a:t>
            </a:r>
          </a:p>
          <a:p>
            <a:pPr marL="0" indent="0" algn="l" rtl="0">
              <a:buNone/>
            </a:pPr>
            <a:r>
              <a:rPr lang="en-US" sz="2500" dirty="0"/>
              <a:t>Each such event will be summarized in a brief communique document (highlighting the main issues discussed and conclusions), to be uploaded to the project’s website</a:t>
            </a:r>
            <a:endParaRPr lang="he-IL" sz="2500" dirty="0"/>
          </a:p>
        </p:txBody>
      </p:sp>
      <p:sp>
        <p:nvSpPr>
          <p:cNvPr id="4" name="Slide Number Placeholder 3"/>
          <p:cNvSpPr>
            <a:spLocks noGrp="1"/>
          </p:cNvSpPr>
          <p:nvPr>
            <p:ph type="sldNum" sz="quarter" idx="12"/>
          </p:nvPr>
        </p:nvSpPr>
        <p:spPr/>
        <p:txBody>
          <a:bodyPr/>
          <a:lstStyle/>
          <a:p>
            <a:pPr>
              <a:defRPr/>
            </a:pPr>
            <a:fld id="{F1C3DB26-CD98-49BB-8B1E-430FFA3B66F6}" type="slidenum">
              <a:rPr lang="he-IL" altLang="he-IL" smtClean="0"/>
              <a:pPr>
                <a:defRPr/>
              </a:pPr>
              <a:t>6</a:t>
            </a:fld>
            <a:endParaRPr lang="en-US" altLang="he-IL"/>
          </a:p>
        </p:txBody>
      </p:sp>
    </p:spTree>
    <p:extLst>
      <p:ext uri="{BB962C8B-B14F-4D97-AF65-F5344CB8AC3E}">
        <p14:creationId xmlns:p14="http://schemas.microsoft.com/office/powerpoint/2010/main" val="19704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ideas</a:t>
            </a:r>
            <a:endParaRPr lang="he-IL" dirty="0"/>
          </a:p>
        </p:txBody>
      </p:sp>
      <p:sp>
        <p:nvSpPr>
          <p:cNvPr id="3" name="Content Placeholder 2"/>
          <p:cNvSpPr>
            <a:spLocks noGrp="1"/>
          </p:cNvSpPr>
          <p:nvPr>
            <p:ph idx="1"/>
          </p:nvPr>
        </p:nvSpPr>
        <p:spPr/>
        <p:txBody>
          <a:bodyPr/>
          <a:lstStyle/>
          <a:p>
            <a:pPr algn="l" rtl="0"/>
            <a:r>
              <a:rPr lang="en-US" dirty="0" smtClean="0"/>
              <a:t>Take an international event-create an event under </a:t>
            </a:r>
            <a:r>
              <a:rPr lang="en-US" dirty="0" err="1" smtClean="0"/>
              <a:t>Proteach</a:t>
            </a:r>
            <a:r>
              <a:rPr lang="en-US" dirty="0" smtClean="0"/>
              <a:t>- attach workshop with X students to this event</a:t>
            </a:r>
          </a:p>
          <a:p>
            <a:pPr algn="l" rtl="0"/>
            <a:r>
              <a:rPr lang="en-US" dirty="0" smtClean="0"/>
              <a:t>Other workshops with students</a:t>
            </a:r>
            <a:endParaRPr lang="he-IL" dirty="0"/>
          </a:p>
        </p:txBody>
      </p:sp>
      <p:sp>
        <p:nvSpPr>
          <p:cNvPr id="4" name="Slide Number Placeholder 3"/>
          <p:cNvSpPr>
            <a:spLocks noGrp="1"/>
          </p:cNvSpPr>
          <p:nvPr>
            <p:ph type="sldNum" sz="quarter" idx="12"/>
          </p:nvPr>
        </p:nvSpPr>
        <p:spPr/>
        <p:txBody>
          <a:bodyPr/>
          <a:lstStyle/>
          <a:p>
            <a:pPr>
              <a:defRPr/>
            </a:pPr>
            <a:fld id="{F1C3DB26-CD98-49BB-8B1E-430FFA3B66F6}" type="slidenum">
              <a:rPr lang="he-IL" altLang="he-IL" smtClean="0"/>
              <a:pPr>
                <a:defRPr/>
              </a:pPr>
              <a:t>7</a:t>
            </a:fld>
            <a:endParaRPr lang="en-US" altLang="he-IL"/>
          </a:p>
        </p:txBody>
      </p:sp>
    </p:spTree>
    <p:extLst>
      <p:ext uri="{BB962C8B-B14F-4D97-AF65-F5344CB8AC3E}">
        <p14:creationId xmlns:p14="http://schemas.microsoft.com/office/powerpoint/2010/main" val="3103428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534</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PMB Romania </vt:lpstr>
      <vt:lpstr>Communication procedures</vt:lpstr>
      <vt:lpstr>Schedule The international events-in Israel</vt:lpstr>
      <vt:lpstr>International event</vt:lpstr>
      <vt:lpstr>International event Tallinn</vt:lpstr>
      <vt:lpstr>International event Salzburg </vt:lpstr>
      <vt:lpstr>Other ideas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PMB Romania</dc:title>
  <dc:creator>ראומה</dc:creator>
  <cp:lastModifiedBy>ראומה</cp:lastModifiedBy>
  <cp:revision>3</cp:revision>
  <dcterms:created xsi:type="dcterms:W3CDTF">2017-03-08T13:18:39Z</dcterms:created>
  <dcterms:modified xsi:type="dcterms:W3CDTF">2017-03-21T11:44:02Z</dcterms:modified>
</cp:coreProperties>
</file>