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33"/>
  </p:notesMasterIdLst>
  <p:handoutMasterIdLst>
    <p:handoutMasterId r:id="rId34"/>
  </p:handoutMasterIdLst>
  <p:sldIdLst>
    <p:sldId id="511" r:id="rId2"/>
    <p:sldId id="490" r:id="rId3"/>
    <p:sldId id="481" r:id="rId4"/>
    <p:sldId id="515" r:id="rId5"/>
    <p:sldId id="486" r:id="rId6"/>
    <p:sldId id="491" r:id="rId7"/>
    <p:sldId id="492" r:id="rId8"/>
    <p:sldId id="493" r:id="rId9"/>
    <p:sldId id="494" r:id="rId10"/>
    <p:sldId id="514" r:id="rId11"/>
    <p:sldId id="496" r:id="rId12"/>
    <p:sldId id="512" r:id="rId13"/>
    <p:sldId id="499" r:id="rId14"/>
    <p:sldId id="497" r:id="rId15"/>
    <p:sldId id="505" r:id="rId16"/>
    <p:sldId id="506" r:id="rId17"/>
    <p:sldId id="516" r:id="rId18"/>
    <p:sldId id="517" r:id="rId19"/>
    <p:sldId id="500" r:id="rId20"/>
    <p:sldId id="502" r:id="rId21"/>
    <p:sldId id="503" r:id="rId22"/>
    <p:sldId id="504" r:id="rId23"/>
    <p:sldId id="507" r:id="rId24"/>
    <p:sldId id="508" r:id="rId25"/>
    <p:sldId id="509" r:id="rId26"/>
    <p:sldId id="510" r:id="rId27"/>
    <p:sldId id="513" r:id="rId28"/>
    <p:sldId id="518" r:id="rId29"/>
    <p:sldId id="520" r:id="rId30"/>
    <p:sldId id="519" r:id="rId31"/>
    <p:sldId id="521" r:id="rId32"/>
  </p:sldIdLst>
  <p:sldSz cx="10693400" cy="7561263"/>
  <p:notesSz cx="6797675" cy="9874250"/>
  <p:defaultTextStyle>
    <a:defPPr>
      <a:defRPr lang="he-IL"/>
    </a:defPPr>
    <a:lvl1pPr marL="0" algn="r" defTabSz="1043056" rtl="1" eaLnBrk="1" latinLnBrk="0" hangingPunct="1">
      <a:defRPr sz="2100" kern="1200">
        <a:solidFill>
          <a:schemeClr val="tx1"/>
        </a:solidFill>
        <a:latin typeface="+mn-lt"/>
        <a:ea typeface="+mn-ea"/>
        <a:cs typeface="+mn-cs"/>
      </a:defRPr>
    </a:lvl1pPr>
    <a:lvl2pPr marL="521528" algn="r" defTabSz="1043056" rtl="1" eaLnBrk="1" latinLnBrk="0" hangingPunct="1">
      <a:defRPr sz="2100" kern="1200">
        <a:solidFill>
          <a:schemeClr val="tx1"/>
        </a:solidFill>
        <a:latin typeface="+mn-lt"/>
        <a:ea typeface="+mn-ea"/>
        <a:cs typeface="+mn-cs"/>
      </a:defRPr>
    </a:lvl2pPr>
    <a:lvl3pPr marL="1043056" algn="r" defTabSz="1043056" rtl="1" eaLnBrk="1" latinLnBrk="0" hangingPunct="1">
      <a:defRPr sz="2100" kern="1200">
        <a:solidFill>
          <a:schemeClr val="tx1"/>
        </a:solidFill>
        <a:latin typeface="+mn-lt"/>
        <a:ea typeface="+mn-ea"/>
        <a:cs typeface="+mn-cs"/>
      </a:defRPr>
    </a:lvl3pPr>
    <a:lvl4pPr marL="1564584" algn="r" defTabSz="1043056" rtl="1" eaLnBrk="1" latinLnBrk="0" hangingPunct="1">
      <a:defRPr sz="2100" kern="1200">
        <a:solidFill>
          <a:schemeClr val="tx1"/>
        </a:solidFill>
        <a:latin typeface="+mn-lt"/>
        <a:ea typeface="+mn-ea"/>
        <a:cs typeface="+mn-cs"/>
      </a:defRPr>
    </a:lvl4pPr>
    <a:lvl5pPr marL="2086112" algn="r" defTabSz="1043056" rtl="1" eaLnBrk="1" latinLnBrk="0" hangingPunct="1">
      <a:defRPr sz="2100" kern="1200">
        <a:solidFill>
          <a:schemeClr val="tx1"/>
        </a:solidFill>
        <a:latin typeface="+mn-lt"/>
        <a:ea typeface="+mn-ea"/>
        <a:cs typeface="+mn-cs"/>
      </a:defRPr>
    </a:lvl5pPr>
    <a:lvl6pPr marL="2607640" algn="r" defTabSz="1043056" rtl="1" eaLnBrk="1" latinLnBrk="0" hangingPunct="1">
      <a:defRPr sz="2100" kern="1200">
        <a:solidFill>
          <a:schemeClr val="tx1"/>
        </a:solidFill>
        <a:latin typeface="+mn-lt"/>
        <a:ea typeface="+mn-ea"/>
        <a:cs typeface="+mn-cs"/>
      </a:defRPr>
    </a:lvl6pPr>
    <a:lvl7pPr marL="3129168" algn="r" defTabSz="1043056" rtl="1" eaLnBrk="1" latinLnBrk="0" hangingPunct="1">
      <a:defRPr sz="2100" kern="1200">
        <a:solidFill>
          <a:schemeClr val="tx1"/>
        </a:solidFill>
        <a:latin typeface="+mn-lt"/>
        <a:ea typeface="+mn-ea"/>
        <a:cs typeface="+mn-cs"/>
      </a:defRPr>
    </a:lvl7pPr>
    <a:lvl8pPr marL="3650696" algn="r" defTabSz="1043056" rtl="1" eaLnBrk="1" latinLnBrk="0" hangingPunct="1">
      <a:defRPr sz="2100" kern="1200">
        <a:solidFill>
          <a:schemeClr val="tx1"/>
        </a:solidFill>
        <a:latin typeface="+mn-lt"/>
        <a:ea typeface="+mn-ea"/>
        <a:cs typeface="+mn-cs"/>
      </a:defRPr>
    </a:lvl8pPr>
    <a:lvl9pPr marL="4172224" algn="r" defTabSz="1043056" rtl="1" eaLnBrk="1" latinLnBrk="0" hangingPunct="1">
      <a:defRPr sz="2100" kern="1200">
        <a:solidFill>
          <a:schemeClr val="tx1"/>
        </a:solidFill>
        <a:latin typeface="+mn-lt"/>
        <a:ea typeface="+mn-ea"/>
        <a:cs typeface="+mn-cs"/>
      </a:defRPr>
    </a:lvl9pPr>
  </p:defaultTextStyle>
  <p:extLst>
    <p:ext uri="{521415D9-36F7-43E2-AB2F-B90AF26B5E84}">
      <p14:sectionLst xmlns:p14="http://schemas.microsoft.com/office/powerpoint/2010/main">
        <p14:section name="מקטע ברירת מחדל" id="{47E9D1FE-0F47-4877-8C4C-81497FF8923A}">
          <p14:sldIdLst>
            <p14:sldId id="511"/>
            <p14:sldId id="490"/>
            <p14:sldId id="481"/>
            <p14:sldId id="515"/>
            <p14:sldId id="486"/>
          </p14:sldIdLst>
        </p14:section>
        <p14:section name="מקטע ללא כותרת" id="{A62013E1-2EA3-4475-B47A-8928D1ED3030}">
          <p14:sldIdLst>
            <p14:sldId id="491"/>
            <p14:sldId id="492"/>
            <p14:sldId id="493"/>
            <p14:sldId id="494"/>
            <p14:sldId id="514"/>
            <p14:sldId id="496"/>
            <p14:sldId id="512"/>
            <p14:sldId id="499"/>
            <p14:sldId id="497"/>
            <p14:sldId id="505"/>
            <p14:sldId id="506"/>
            <p14:sldId id="516"/>
            <p14:sldId id="517"/>
            <p14:sldId id="500"/>
            <p14:sldId id="502"/>
            <p14:sldId id="503"/>
            <p14:sldId id="504"/>
            <p14:sldId id="507"/>
            <p14:sldId id="508"/>
            <p14:sldId id="509"/>
            <p14:sldId id="510"/>
            <p14:sldId id="513"/>
            <p14:sldId id="518"/>
            <p14:sldId id="520"/>
            <p14:sldId id="519"/>
            <p14:sldId id="521"/>
          </p14:sldIdLst>
        </p14:section>
      </p14:sectionLst>
    </p:ext>
    <p:ext uri="{EFAFB233-063F-42B5-8137-9DF3F51BA10A}">
      <p15:sldGuideLst xmlns:p15="http://schemas.microsoft.com/office/powerpoint/2012/main" xmlns="">
        <p15:guide id="1" orient="horz" pos="2382">
          <p15:clr>
            <a:srgbClr val="A4A3A4"/>
          </p15:clr>
        </p15:guide>
        <p15:guide id="2" pos="3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283B6"/>
    <a:srgbClr val="008000"/>
    <a:srgbClr val="B4E4D2"/>
    <a:srgbClr val="63DEEF"/>
    <a:srgbClr val="0B629D"/>
    <a:srgbClr val="663300"/>
    <a:srgbClr val="41863E"/>
    <a:srgbClr val="4B9B47"/>
    <a:srgbClr val="006600"/>
    <a:srgbClr val="3164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0355" autoAdjust="0"/>
    <p:restoredTop sz="96398" autoAdjust="0"/>
  </p:normalViewPr>
  <p:slideViewPr>
    <p:cSldViewPr>
      <p:cViewPr>
        <p:scale>
          <a:sx n="70" d="100"/>
          <a:sy n="70" d="100"/>
        </p:scale>
        <p:origin x="-652" y="8"/>
      </p:cViewPr>
      <p:guideLst>
        <p:guide orient="horz" pos="2382"/>
        <p:guide pos="3368"/>
      </p:guideLst>
    </p:cSldViewPr>
  </p:slideViewPr>
  <p:notesTextViewPr>
    <p:cViewPr>
      <p:scale>
        <a:sx n="100" d="100"/>
        <a:sy n="100" d="100"/>
      </p:scale>
      <p:origin x="0" y="0"/>
    </p:cViewPr>
  </p:notesTextViewPr>
  <p:sorterViewPr>
    <p:cViewPr>
      <p:scale>
        <a:sx n="78" d="100"/>
        <a:sy n="7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3E58EC-0D19-43BD-983A-F64DC3DFCCA3}" type="doc">
      <dgm:prSet loTypeId="urn:microsoft.com/office/officeart/2005/8/layout/default#1" loCatId="list" qsTypeId="urn:microsoft.com/office/officeart/2005/8/quickstyle/simple1" qsCatId="simple" csTypeId="urn:microsoft.com/office/officeart/2005/8/colors/colorful3" csCatId="colorful" phldr="1"/>
      <dgm:spPr/>
      <dgm:t>
        <a:bodyPr/>
        <a:lstStyle/>
        <a:p>
          <a:pPr rtl="1"/>
          <a:endParaRPr lang="he-IL"/>
        </a:p>
      </dgm:t>
    </dgm:pt>
    <dgm:pt modelId="{38ED0D37-7F7A-47B8-A621-F010AF32D7FF}">
      <dgm:prSet custT="1"/>
      <dgm:spPr/>
      <dgm:t>
        <a:bodyPr/>
        <a:lstStyle/>
        <a:p>
          <a:pPr marL="0" marR="0" indent="0" defTabSz="914400" rtl="0" eaLnBrk="1" fontAlgn="auto" latinLnBrk="0" hangingPunct="1">
            <a:lnSpc>
              <a:spcPct val="100000"/>
            </a:lnSpc>
            <a:spcBef>
              <a:spcPts val="0"/>
            </a:spcBef>
            <a:spcAft>
              <a:spcPts val="600"/>
            </a:spcAft>
            <a:buClrTx/>
            <a:buSzTx/>
            <a:buFontTx/>
            <a:buNone/>
            <a:tabLst/>
            <a:defRPr/>
          </a:pPr>
          <a:r>
            <a:rPr lang="en-US" sz="2200" b="1" i="0" dirty="0" smtClean="0"/>
            <a:t>School Management</a:t>
          </a:r>
          <a:endParaRPr lang="he-IL" sz="2200" b="1" i="0" dirty="0"/>
        </a:p>
        <a:p>
          <a:pPr defTabSz="844550" rtl="0">
            <a:lnSpc>
              <a:spcPct val="90000"/>
            </a:lnSpc>
            <a:spcBef>
              <a:spcPct val="0"/>
            </a:spcBef>
            <a:spcAft>
              <a:spcPct val="35000"/>
            </a:spcAft>
          </a:pPr>
          <a:r>
            <a:rPr lang="en-US" sz="1800" b="1" dirty="0" smtClean="0">
              <a:latin typeface="+mn-lt"/>
            </a:rPr>
            <a:t>Regular contact on meeting content and empowerment processes of the interns and beginning teachers at the school</a:t>
          </a:r>
          <a:endParaRPr lang="he-IL" sz="1800" b="1" dirty="0">
            <a:latin typeface="+mn-lt"/>
          </a:endParaRPr>
        </a:p>
      </dgm:t>
    </dgm:pt>
    <dgm:pt modelId="{5E523419-4E95-45BD-99C0-77E02FEB9EDB}" type="parTrans" cxnId="{54F7B9D4-6789-4DC3-B621-99A8E34F252F}">
      <dgm:prSet/>
      <dgm:spPr/>
      <dgm:t>
        <a:bodyPr/>
        <a:lstStyle/>
        <a:p>
          <a:pPr rtl="1"/>
          <a:endParaRPr lang="he-IL"/>
        </a:p>
      </dgm:t>
    </dgm:pt>
    <dgm:pt modelId="{2BBE642F-731C-4C0F-8C08-0B4CEC014C2B}" type="sibTrans" cxnId="{54F7B9D4-6789-4DC3-B621-99A8E34F252F}">
      <dgm:prSet/>
      <dgm:spPr/>
      <dgm:t>
        <a:bodyPr/>
        <a:lstStyle/>
        <a:p>
          <a:pPr rtl="1"/>
          <a:endParaRPr lang="he-IL"/>
        </a:p>
      </dgm:t>
    </dgm:pt>
    <dgm:pt modelId="{EF3AAADD-75BC-41BF-B123-560F4C311490}">
      <dgm:prSet custT="1"/>
      <dgm:spPr/>
      <dgm:t>
        <a:bodyPr/>
        <a:lstStyle/>
        <a:p>
          <a:pPr marL="0" marR="0" indent="0" defTabSz="914400" rtl="0" eaLnBrk="1" fontAlgn="auto" latinLnBrk="0" hangingPunct="1">
            <a:lnSpc>
              <a:spcPct val="100000"/>
            </a:lnSpc>
            <a:spcBef>
              <a:spcPts val="0"/>
            </a:spcBef>
            <a:spcAft>
              <a:spcPts val="0"/>
            </a:spcAft>
            <a:buClrTx/>
            <a:buSzTx/>
            <a:buFontTx/>
            <a:buNone/>
            <a:tabLst/>
            <a:defRPr/>
          </a:pPr>
          <a:r>
            <a:rPr lang="en-US" sz="2200" b="1" i="0" dirty="0" smtClean="0">
              <a:latin typeface="+mn-lt"/>
            </a:rPr>
            <a:t>The School Coordinator and Facilitator</a:t>
          </a:r>
          <a:endParaRPr lang="he-IL" sz="2200" b="1" i="0" dirty="0">
            <a:latin typeface="+mn-lt"/>
          </a:endParaRPr>
        </a:p>
        <a:p>
          <a:pPr defTabSz="844550" rtl="0">
            <a:lnSpc>
              <a:spcPct val="90000"/>
            </a:lnSpc>
            <a:spcBef>
              <a:spcPts val="0"/>
            </a:spcBef>
            <a:spcAft>
              <a:spcPts val="0"/>
            </a:spcAft>
          </a:pPr>
          <a:r>
            <a:rPr lang="en-US" sz="1800" b="1" dirty="0" smtClean="0">
              <a:latin typeface="+mn-lt"/>
            </a:rPr>
            <a:t>Planning the meetings and content with the college staff, co- facilitator</a:t>
          </a:r>
          <a:endParaRPr lang="he-IL" sz="1800" b="1" dirty="0">
            <a:latin typeface="+mn-lt"/>
          </a:endParaRPr>
        </a:p>
      </dgm:t>
    </dgm:pt>
    <dgm:pt modelId="{539E3D00-0FAF-4BF7-8048-C538A8FADB7C}" type="parTrans" cxnId="{E9952A12-696C-45D6-8A86-188EF3DF0F7E}">
      <dgm:prSet/>
      <dgm:spPr/>
      <dgm:t>
        <a:bodyPr/>
        <a:lstStyle/>
        <a:p>
          <a:pPr rtl="1"/>
          <a:endParaRPr lang="he-IL"/>
        </a:p>
      </dgm:t>
    </dgm:pt>
    <dgm:pt modelId="{AAE8A793-26BD-4815-B642-85ACEAF8C750}" type="sibTrans" cxnId="{E9952A12-696C-45D6-8A86-188EF3DF0F7E}">
      <dgm:prSet/>
      <dgm:spPr/>
      <dgm:t>
        <a:bodyPr/>
        <a:lstStyle/>
        <a:p>
          <a:pPr rtl="1"/>
          <a:endParaRPr lang="he-IL"/>
        </a:p>
      </dgm:t>
    </dgm:pt>
    <dgm:pt modelId="{A03EC76E-C53F-4BEB-99B9-C14294610739}">
      <dgm:prSet custT="1"/>
      <dgm:spPr/>
      <dgm:t>
        <a:bodyPr/>
        <a:lstStyle/>
        <a:p>
          <a:pPr rtl="0">
            <a:lnSpc>
              <a:spcPct val="100000"/>
            </a:lnSpc>
            <a:spcAft>
              <a:spcPts val="0"/>
            </a:spcAft>
          </a:pPr>
          <a:r>
            <a:rPr lang="en-US" sz="2200" b="1" i="0" dirty="0" smtClean="0">
              <a:latin typeface="+mn-lt"/>
            </a:rPr>
            <a:t>Mentors</a:t>
          </a:r>
        </a:p>
        <a:p>
          <a:pPr rtl="0">
            <a:lnSpc>
              <a:spcPct val="100000"/>
            </a:lnSpc>
            <a:spcAft>
              <a:spcPts val="0"/>
            </a:spcAft>
          </a:pPr>
          <a:r>
            <a:rPr lang="en-US" sz="1800" b="1" i="0" dirty="0" smtClean="0">
              <a:latin typeface="+mn-lt"/>
            </a:rPr>
            <a:t>Teacher-mentor relationship, personal and professional mentoring, personal evaluation processes, accompanying initiatives</a:t>
          </a:r>
          <a:endParaRPr lang="he-IL" sz="1800" b="1" i="0" dirty="0">
            <a:latin typeface="+mn-lt"/>
          </a:endParaRPr>
        </a:p>
      </dgm:t>
    </dgm:pt>
    <dgm:pt modelId="{17B4A1F8-DF8D-4D8C-8E92-46A87A9D19CD}" type="parTrans" cxnId="{04C32C44-B2E4-4353-AA10-B6A956707560}">
      <dgm:prSet/>
      <dgm:spPr/>
      <dgm:t>
        <a:bodyPr/>
        <a:lstStyle/>
        <a:p>
          <a:pPr rtl="1"/>
          <a:endParaRPr lang="he-IL"/>
        </a:p>
      </dgm:t>
    </dgm:pt>
    <dgm:pt modelId="{97367B9E-7ECF-4EFA-A16C-FB8529D6B663}" type="sibTrans" cxnId="{04C32C44-B2E4-4353-AA10-B6A956707560}">
      <dgm:prSet/>
      <dgm:spPr/>
      <dgm:t>
        <a:bodyPr/>
        <a:lstStyle/>
        <a:p>
          <a:pPr rtl="1"/>
          <a:endParaRPr lang="he-IL"/>
        </a:p>
      </dgm:t>
    </dgm:pt>
    <dgm:pt modelId="{60D49FF2-9D58-45C7-9906-4D2DD0DABEAD}">
      <dgm:prSet custT="1"/>
      <dgm:spPr/>
      <dgm:t>
        <a:bodyPr/>
        <a:lstStyle/>
        <a:p>
          <a:pPr marL="0" marR="0" indent="0" defTabSz="914400" rtl="0" eaLnBrk="1" fontAlgn="auto" latinLnBrk="0" hangingPunct="1">
            <a:lnSpc>
              <a:spcPct val="150000"/>
            </a:lnSpc>
            <a:spcBef>
              <a:spcPts val="0"/>
            </a:spcBef>
            <a:spcAft>
              <a:spcPts val="0"/>
            </a:spcAft>
            <a:buClrTx/>
            <a:buSzTx/>
            <a:buFontTx/>
            <a:buNone/>
            <a:tabLst/>
            <a:defRPr/>
          </a:pPr>
          <a:r>
            <a:rPr lang="en-GB" sz="2200" b="1" i="0" noProof="0" dirty="0" smtClean="0"/>
            <a:t>School counsellor</a:t>
          </a:r>
        </a:p>
        <a:p>
          <a:pPr defTabSz="844550" rtl="0">
            <a:lnSpc>
              <a:spcPct val="90000"/>
            </a:lnSpc>
            <a:spcBef>
              <a:spcPct val="0"/>
            </a:spcBef>
            <a:spcAft>
              <a:spcPct val="35000"/>
            </a:spcAft>
          </a:pPr>
          <a:r>
            <a:rPr lang="en-GB" sz="1800" b="1" i="0" noProof="0" dirty="0" smtClean="0"/>
            <a:t>Training the mentors on mentoring and evaluation processes, involvement in planning the meetings and content</a:t>
          </a:r>
          <a:endParaRPr lang="en-GB" sz="1800" b="1" i="0" noProof="0" dirty="0"/>
        </a:p>
      </dgm:t>
    </dgm:pt>
    <dgm:pt modelId="{FBDF5E9E-8ABB-4900-832D-3C36A523F4C8}" type="sibTrans" cxnId="{819ADD5B-BBDE-43AA-A0A9-A197898325F2}">
      <dgm:prSet/>
      <dgm:spPr/>
      <dgm:t>
        <a:bodyPr/>
        <a:lstStyle/>
        <a:p>
          <a:pPr rtl="1"/>
          <a:endParaRPr lang="he-IL"/>
        </a:p>
      </dgm:t>
    </dgm:pt>
    <dgm:pt modelId="{99C85581-A800-4DE7-8231-640DF09E9112}" type="parTrans" cxnId="{819ADD5B-BBDE-43AA-A0A9-A197898325F2}">
      <dgm:prSet/>
      <dgm:spPr/>
      <dgm:t>
        <a:bodyPr/>
        <a:lstStyle/>
        <a:p>
          <a:pPr rtl="1"/>
          <a:endParaRPr lang="he-IL"/>
        </a:p>
      </dgm:t>
    </dgm:pt>
    <dgm:pt modelId="{1C4500C4-C646-462C-8629-AF407FEAC72E}">
      <dgm:prSet custT="1"/>
      <dgm:spPr/>
      <dgm:t>
        <a:bodyPr/>
        <a:lstStyle/>
        <a:p>
          <a:pPr rtl="0">
            <a:spcAft>
              <a:spcPts val="600"/>
            </a:spcAft>
          </a:pPr>
          <a:r>
            <a:rPr lang="en-US" sz="2200" b="1" i="0" dirty="0" smtClean="0">
              <a:latin typeface="+mn-lt"/>
            </a:rPr>
            <a:t>The College Coordinator and the Group Facilitator</a:t>
          </a:r>
          <a:endParaRPr lang="he-IL" sz="2200" b="1" i="0" dirty="0">
            <a:latin typeface="+mn-lt"/>
          </a:endParaRPr>
        </a:p>
        <a:p>
          <a:pPr rtl="0">
            <a:spcAft>
              <a:spcPct val="35000"/>
            </a:spcAft>
          </a:pPr>
          <a:r>
            <a:rPr lang="en-US" sz="1800" b="1" dirty="0" smtClean="0">
              <a:latin typeface="+mn-lt"/>
            </a:rPr>
            <a:t>Planning the workshops and process in constant collaboration with the school staff</a:t>
          </a:r>
          <a:endParaRPr lang="he-IL" sz="1800" b="1" dirty="0">
            <a:latin typeface="+mn-lt"/>
          </a:endParaRPr>
        </a:p>
      </dgm:t>
    </dgm:pt>
    <dgm:pt modelId="{C030C030-8259-40ED-A3AA-0C0644E78B41}" type="sibTrans" cxnId="{DC2DDF84-B447-4813-935A-83482BE7E088}">
      <dgm:prSet/>
      <dgm:spPr/>
      <dgm:t>
        <a:bodyPr/>
        <a:lstStyle/>
        <a:p>
          <a:pPr rtl="1"/>
          <a:endParaRPr lang="he-IL"/>
        </a:p>
      </dgm:t>
    </dgm:pt>
    <dgm:pt modelId="{AF968047-676B-4922-B05B-42E093520365}" type="parTrans" cxnId="{DC2DDF84-B447-4813-935A-83482BE7E088}">
      <dgm:prSet/>
      <dgm:spPr/>
      <dgm:t>
        <a:bodyPr/>
        <a:lstStyle/>
        <a:p>
          <a:pPr rtl="1"/>
          <a:endParaRPr lang="he-IL"/>
        </a:p>
      </dgm:t>
    </dgm:pt>
    <dgm:pt modelId="{2282BE97-6F95-4F0A-86B2-877D009B644C}" type="pres">
      <dgm:prSet presAssocID="{FB3E58EC-0D19-43BD-983A-F64DC3DFCCA3}" presName="diagram" presStyleCnt="0">
        <dgm:presLayoutVars>
          <dgm:dir/>
          <dgm:resizeHandles val="exact"/>
        </dgm:presLayoutVars>
      </dgm:prSet>
      <dgm:spPr/>
      <dgm:t>
        <a:bodyPr/>
        <a:lstStyle/>
        <a:p>
          <a:pPr rtl="1"/>
          <a:endParaRPr lang="he-IL"/>
        </a:p>
      </dgm:t>
    </dgm:pt>
    <dgm:pt modelId="{DF61FDF3-600D-4F2E-A09A-D97B38F4803F}" type="pres">
      <dgm:prSet presAssocID="{60D49FF2-9D58-45C7-9906-4D2DD0DABEAD}" presName="node" presStyleLbl="node1" presStyleIdx="0" presStyleCnt="5" custScaleY="159491" custLinFactNeighborY="-2178">
        <dgm:presLayoutVars>
          <dgm:bulletEnabled val="1"/>
        </dgm:presLayoutVars>
      </dgm:prSet>
      <dgm:spPr/>
      <dgm:t>
        <a:bodyPr/>
        <a:lstStyle/>
        <a:p>
          <a:pPr rtl="1"/>
          <a:endParaRPr lang="he-IL"/>
        </a:p>
      </dgm:t>
    </dgm:pt>
    <dgm:pt modelId="{557ACF51-7909-498C-80DE-014AF9159719}" type="pres">
      <dgm:prSet presAssocID="{FBDF5E9E-8ABB-4900-832D-3C36A523F4C8}" presName="sibTrans" presStyleCnt="0"/>
      <dgm:spPr/>
    </dgm:pt>
    <dgm:pt modelId="{D7D2C68E-29BB-4EA4-A8B7-D36D414D46E8}" type="pres">
      <dgm:prSet presAssocID="{A03EC76E-C53F-4BEB-99B9-C14294610739}" presName="node" presStyleLbl="node1" presStyleIdx="1" presStyleCnt="5" custScaleX="124138" custScaleY="159265" custLinFactNeighborY="-2291">
        <dgm:presLayoutVars>
          <dgm:bulletEnabled val="1"/>
        </dgm:presLayoutVars>
      </dgm:prSet>
      <dgm:spPr/>
      <dgm:t>
        <a:bodyPr/>
        <a:lstStyle/>
        <a:p>
          <a:pPr rtl="1"/>
          <a:endParaRPr lang="he-IL"/>
        </a:p>
      </dgm:t>
    </dgm:pt>
    <dgm:pt modelId="{BA7C4CC7-41C3-48CA-9002-EA9F63F026EA}" type="pres">
      <dgm:prSet presAssocID="{97367B9E-7ECF-4EFA-A16C-FB8529D6B663}" presName="sibTrans" presStyleCnt="0"/>
      <dgm:spPr/>
    </dgm:pt>
    <dgm:pt modelId="{D105E18A-2081-4645-8A4F-A4A040BB5A23}" type="pres">
      <dgm:prSet presAssocID="{EF3AAADD-75BC-41BF-B123-560F4C311490}" presName="node" presStyleLbl="node1" presStyleIdx="2" presStyleCnt="5" custScaleY="162257" custLinFactNeighborY="-795">
        <dgm:presLayoutVars>
          <dgm:bulletEnabled val="1"/>
        </dgm:presLayoutVars>
      </dgm:prSet>
      <dgm:spPr/>
      <dgm:t>
        <a:bodyPr/>
        <a:lstStyle/>
        <a:p>
          <a:pPr rtl="1"/>
          <a:endParaRPr lang="he-IL"/>
        </a:p>
      </dgm:t>
    </dgm:pt>
    <dgm:pt modelId="{F931B69E-CD00-447F-AB0A-21C652E29831}" type="pres">
      <dgm:prSet presAssocID="{AAE8A793-26BD-4815-B642-85ACEAF8C750}" presName="sibTrans" presStyleCnt="0"/>
      <dgm:spPr/>
    </dgm:pt>
    <dgm:pt modelId="{CA359F19-928B-4B8C-A68F-31D6FC56E9A3}" type="pres">
      <dgm:prSet presAssocID="{1C4500C4-C646-462C-8629-AF407FEAC72E}" presName="node" presStyleLbl="node1" presStyleIdx="3" presStyleCnt="5" custScaleX="111324" custScaleY="139236">
        <dgm:presLayoutVars>
          <dgm:bulletEnabled val="1"/>
        </dgm:presLayoutVars>
      </dgm:prSet>
      <dgm:spPr/>
      <dgm:t>
        <a:bodyPr/>
        <a:lstStyle/>
        <a:p>
          <a:pPr rtl="1"/>
          <a:endParaRPr lang="he-IL"/>
        </a:p>
      </dgm:t>
    </dgm:pt>
    <dgm:pt modelId="{18B4B4EB-FABE-4C42-A382-56ACC296A423}" type="pres">
      <dgm:prSet presAssocID="{C030C030-8259-40ED-A3AA-0C0644E78B41}" presName="sibTrans" presStyleCnt="0"/>
      <dgm:spPr/>
    </dgm:pt>
    <dgm:pt modelId="{352374B0-B3C1-449A-BCBB-05A953E10597}" type="pres">
      <dgm:prSet presAssocID="{38ED0D37-7F7A-47B8-A621-F010AF32D7FF}" presName="node" presStyleLbl="node1" presStyleIdx="4" presStyleCnt="5" custScaleX="116467" custScaleY="131300">
        <dgm:presLayoutVars>
          <dgm:bulletEnabled val="1"/>
        </dgm:presLayoutVars>
      </dgm:prSet>
      <dgm:spPr/>
      <dgm:t>
        <a:bodyPr/>
        <a:lstStyle/>
        <a:p>
          <a:pPr rtl="1"/>
          <a:endParaRPr lang="he-IL"/>
        </a:p>
      </dgm:t>
    </dgm:pt>
  </dgm:ptLst>
  <dgm:cxnLst>
    <dgm:cxn modelId="{54F7B9D4-6789-4DC3-B621-99A8E34F252F}" srcId="{FB3E58EC-0D19-43BD-983A-F64DC3DFCCA3}" destId="{38ED0D37-7F7A-47B8-A621-F010AF32D7FF}" srcOrd="4" destOrd="0" parTransId="{5E523419-4E95-45BD-99C0-77E02FEB9EDB}" sibTransId="{2BBE642F-731C-4C0F-8C08-0B4CEC014C2B}"/>
    <dgm:cxn modelId="{E9952A12-696C-45D6-8A86-188EF3DF0F7E}" srcId="{FB3E58EC-0D19-43BD-983A-F64DC3DFCCA3}" destId="{EF3AAADD-75BC-41BF-B123-560F4C311490}" srcOrd="2" destOrd="0" parTransId="{539E3D00-0FAF-4BF7-8048-C538A8FADB7C}" sibTransId="{AAE8A793-26BD-4815-B642-85ACEAF8C750}"/>
    <dgm:cxn modelId="{04C32C44-B2E4-4353-AA10-B6A956707560}" srcId="{FB3E58EC-0D19-43BD-983A-F64DC3DFCCA3}" destId="{A03EC76E-C53F-4BEB-99B9-C14294610739}" srcOrd="1" destOrd="0" parTransId="{17B4A1F8-DF8D-4D8C-8E92-46A87A9D19CD}" sibTransId="{97367B9E-7ECF-4EFA-A16C-FB8529D6B663}"/>
    <dgm:cxn modelId="{DC2DDF84-B447-4813-935A-83482BE7E088}" srcId="{FB3E58EC-0D19-43BD-983A-F64DC3DFCCA3}" destId="{1C4500C4-C646-462C-8629-AF407FEAC72E}" srcOrd="3" destOrd="0" parTransId="{AF968047-676B-4922-B05B-42E093520365}" sibTransId="{C030C030-8259-40ED-A3AA-0C0644E78B41}"/>
    <dgm:cxn modelId="{3982457A-06C8-4FFD-B90E-4F41D7914E24}" type="presOf" srcId="{A03EC76E-C53F-4BEB-99B9-C14294610739}" destId="{D7D2C68E-29BB-4EA4-A8B7-D36D414D46E8}" srcOrd="0" destOrd="0" presId="urn:microsoft.com/office/officeart/2005/8/layout/default#1"/>
    <dgm:cxn modelId="{9A6AB562-2980-4CBB-9153-970B7DBF84B6}" type="presOf" srcId="{60D49FF2-9D58-45C7-9906-4D2DD0DABEAD}" destId="{DF61FDF3-600D-4F2E-A09A-D97B38F4803F}" srcOrd="0" destOrd="0" presId="urn:microsoft.com/office/officeart/2005/8/layout/default#1"/>
    <dgm:cxn modelId="{819ADD5B-BBDE-43AA-A0A9-A197898325F2}" srcId="{FB3E58EC-0D19-43BD-983A-F64DC3DFCCA3}" destId="{60D49FF2-9D58-45C7-9906-4D2DD0DABEAD}" srcOrd="0" destOrd="0" parTransId="{99C85581-A800-4DE7-8231-640DF09E9112}" sibTransId="{FBDF5E9E-8ABB-4900-832D-3C36A523F4C8}"/>
    <dgm:cxn modelId="{9C15C10C-2662-4DE7-96B9-9626F4F7C079}" type="presOf" srcId="{1C4500C4-C646-462C-8629-AF407FEAC72E}" destId="{CA359F19-928B-4B8C-A68F-31D6FC56E9A3}" srcOrd="0" destOrd="0" presId="urn:microsoft.com/office/officeart/2005/8/layout/default#1"/>
    <dgm:cxn modelId="{9906683C-4F81-4C15-8956-068FA17F9844}" type="presOf" srcId="{EF3AAADD-75BC-41BF-B123-560F4C311490}" destId="{D105E18A-2081-4645-8A4F-A4A040BB5A23}" srcOrd="0" destOrd="0" presId="urn:microsoft.com/office/officeart/2005/8/layout/default#1"/>
    <dgm:cxn modelId="{E6E6722F-B774-45B6-B3D5-1DF00D238D82}" type="presOf" srcId="{38ED0D37-7F7A-47B8-A621-F010AF32D7FF}" destId="{352374B0-B3C1-449A-BCBB-05A953E10597}" srcOrd="0" destOrd="0" presId="urn:microsoft.com/office/officeart/2005/8/layout/default#1"/>
    <dgm:cxn modelId="{B3A214D2-F3D9-45CB-BC9E-93BBF33FB555}" type="presOf" srcId="{FB3E58EC-0D19-43BD-983A-F64DC3DFCCA3}" destId="{2282BE97-6F95-4F0A-86B2-877D009B644C}" srcOrd="0" destOrd="0" presId="urn:microsoft.com/office/officeart/2005/8/layout/default#1"/>
    <dgm:cxn modelId="{8D944FAB-D452-44A1-A9CB-A4D2EFFC36A1}" type="presParOf" srcId="{2282BE97-6F95-4F0A-86B2-877D009B644C}" destId="{DF61FDF3-600D-4F2E-A09A-D97B38F4803F}" srcOrd="0" destOrd="0" presId="urn:microsoft.com/office/officeart/2005/8/layout/default#1"/>
    <dgm:cxn modelId="{5FA5F830-8C90-4C80-B9D0-F233DDDF4626}" type="presParOf" srcId="{2282BE97-6F95-4F0A-86B2-877D009B644C}" destId="{557ACF51-7909-498C-80DE-014AF9159719}" srcOrd="1" destOrd="0" presId="urn:microsoft.com/office/officeart/2005/8/layout/default#1"/>
    <dgm:cxn modelId="{8DDBC047-3ABF-4221-A5D2-18D21101F3C4}" type="presParOf" srcId="{2282BE97-6F95-4F0A-86B2-877D009B644C}" destId="{D7D2C68E-29BB-4EA4-A8B7-D36D414D46E8}" srcOrd="2" destOrd="0" presId="urn:microsoft.com/office/officeart/2005/8/layout/default#1"/>
    <dgm:cxn modelId="{16B40ACA-C46D-49A2-9D18-AFE489423FF6}" type="presParOf" srcId="{2282BE97-6F95-4F0A-86B2-877D009B644C}" destId="{BA7C4CC7-41C3-48CA-9002-EA9F63F026EA}" srcOrd="3" destOrd="0" presId="urn:microsoft.com/office/officeart/2005/8/layout/default#1"/>
    <dgm:cxn modelId="{DEE20D9A-5A2F-44A2-8DC0-63B80EEF10B5}" type="presParOf" srcId="{2282BE97-6F95-4F0A-86B2-877D009B644C}" destId="{D105E18A-2081-4645-8A4F-A4A040BB5A23}" srcOrd="4" destOrd="0" presId="urn:microsoft.com/office/officeart/2005/8/layout/default#1"/>
    <dgm:cxn modelId="{D2600749-11A6-40E0-BE1B-F8D3B480A1F2}" type="presParOf" srcId="{2282BE97-6F95-4F0A-86B2-877D009B644C}" destId="{F931B69E-CD00-447F-AB0A-21C652E29831}" srcOrd="5" destOrd="0" presId="urn:microsoft.com/office/officeart/2005/8/layout/default#1"/>
    <dgm:cxn modelId="{3CFF5B1E-6983-451D-ADB9-3ED5A2A29CF3}" type="presParOf" srcId="{2282BE97-6F95-4F0A-86B2-877D009B644C}" destId="{CA359F19-928B-4B8C-A68F-31D6FC56E9A3}" srcOrd="6" destOrd="0" presId="urn:microsoft.com/office/officeart/2005/8/layout/default#1"/>
    <dgm:cxn modelId="{FD27C654-FB60-4542-83DE-88501418525A}" type="presParOf" srcId="{2282BE97-6F95-4F0A-86B2-877D009B644C}" destId="{18B4B4EB-FABE-4C42-A382-56ACC296A423}" srcOrd="7" destOrd="0" presId="urn:microsoft.com/office/officeart/2005/8/layout/default#1"/>
    <dgm:cxn modelId="{D66EBB7C-BD5E-4AF4-83C8-D7D84FE80370}" type="presParOf" srcId="{2282BE97-6F95-4F0A-86B2-877D009B644C}" destId="{352374B0-B3C1-449A-BCBB-05A953E10597}" srcOrd="8" destOrd="0" presId="urn:microsoft.com/office/officeart/2005/8/layout/defaul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default#1">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6" y="0"/>
            <a:ext cx="2945659" cy="493713"/>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sz="quarter" idx="1"/>
          </p:nvPr>
        </p:nvSpPr>
        <p:spPr>
          <a:xfrm>
            <a:off x="1574" y="0"/>
            <a:ext cx="2945659" cy="493713"/>
          </a:xfrm>
          <a:prstGeom prst="rect">
            <a:avLst/>
          </a:prstGeom>
        </p:spPr>
        <p:txBody>
          <a:bodyPr vert="horz" lIns="91440" tIns="45720" rIns="91440" bIns="45720" rtlCol="1"/>
          <a:lstStyle>
            <a:lvl1pPr algn="l">
              <a:defRPr sz="1200"/>
            </a:lvl1pPr>
          </a:lstStyle>
          <a:p>
            <a:fld id="{424654C4-F156-4376-93FC-78B83F3541B3}" type="datetimeFigureOut">
              <a:rPr lang="he-IL" smtClean="0"/>
              <a:pPr/>
              <a:t>כ"ג/אדר/תשע"ז</a:t>
            </a:fld>
            <a:endParaRPr lang="he-IL"/>
          </a:p>
        </p:txBody>
      </p:sp>
      <p:sp>
        <p:nvSpPr>
          <p:cNvPr id="4" name="מציין מיקום של כותרת תחתונה 3"/>
          <p:cNvSpPr>
            <a:spLocks noGrp="1"/>
          </p:cNvSpPr>
          <p:nvPr>
            <p:ph type="ftr" sz="quarter" idx="2"/>
          </p:nvPr>
        </p:nvSpPr>
        <p:spPr>
          <a:xfrm>
            <a:off x="3852016" y="9378824"/>
            <a:ext cx="2945659" cy="493713"/>
          </a:xfrm>
          <a:prstGeom prst="rect">
            <a:avLst/>
          </a:prstGeom>
        </p:spPr>
        <p:txBody>
          <a:bodyPr vert="horz" lIns="91440" tIns="45720" rIns="91440" bIns="45720" rtlCol="1" anchor="b"/>
          <a:lstStyle>
            <a:lvl1pPr algn="r">
              <a:defRPr sz="1200"/>
            </a:lvl1pPr>
          </a:lstStyle>
          <a:p>
            <a:endParaRPr lang="he-IL"/>
          </a:p>
        </p:txBody>
      </p:sp>
      <p:sp>
        <p:nvSpPr>
          <p:cNvPr id="5" name="מציין מיקום של מספר שקופית 4"/>
          <p:cNvSpPr>
            <a:spLocks noGrp="1"/>
          </p:cNvSpPr>
          <p:nvPr>
            <p:ph type="sldNum" sz="quarter" idx="3"/>
          </p:nvPr>
        </p:nvSpPr>
        <p:spPr>
          <a:xfrm>
            <a:off x="1574" y="9378824"/>
            <a:ext cx="2945659" cy="493713"/>
          </a:xfrm>
          <a:prstGeom prst="rect">
            <a:avLst/>
          </a:prstGeom>
        </p:spPr>
        <p:txBody>
          <a:bodyPr vert="horz" lIns="91440" tIns="45720" rIns="91440" bIns="45720" rtlCol="1" anchor="b"/>
          <a:lstStyle>
            <a:lvl1pPr algn="l">
              <a:defRPr sz="1200"/>
            </a:lvl1pPr>
          </a:lstStyle>
          <a:p>
            <a:fld id="{B6499001-7710-4E0D-B176-BDC3F59519ED}" type="slidenum">
              <a:rPr lang="he-IL" smtClean="0"/>
              <a:pPr/>
              <a:t>‹#›</a:t>
            </a:fld>
            <a:endParaRPr lang="he-IL"/>
          </a:p>
        </p:txBody>
      </p:sp>
    </p:spTree>
    <p:extLst>
      <p:ext uri="{BB962C8B-B14F-4D97-AF65-F5344CB8AC3E}">
        <p14:creationId xmlns:p14="http://schemas.microsoft.com/office/powerpoint/2010/main" val="691241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52016" y="0"/>
            <a:ext cx="2945659" cy="495427"/>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74" y="0"/>
            <a:ext cx="2945659" cy="495427"/>
          </a:xfrm>
          <a:prstGeom prst="rect">
            <a:avLst/>
          </a:prstGeom>
        </p:spPr>
        <p:txBody>
          <a:bodyPr vert="horz" lIns="91440" tIns="45720" rIns="91440" bIns="45720" rtlCol="1"/>
          <a:lstStyle>
            <a:lvl1pPr algn="l">
              <a:defRPr sz="1200"/>
            </a:lvl1pPr>
          </a:lstStyle>
          <a:p>
            <a:fld id="{1B220408-4E01-40E0-B94A-9126BA4C428D}" type="datetimeFigureOut">
              <a:rPr lang="he-IL" smtClean="0"/>
              <a:pPr/>
              <a:t>כ"ג/אדר/תשע"ז</a:t>
            </a:fld>
            <a:endParaRPr lang="he-IL"/>
          </a:p>
        </p:txBody>
      </p:sp>
      <p:sp>
        <p:nvSpPr>
          <p:cNvPr id="4" name="מציין מיקום של תמונת שקופית 3"/>
          <p:cNvSpPr>
            <a:spLocks noGrp="1" noRot="1" noChangeAspect="1"/>
          </p:cNvSpPr>
          <p:nvPr>
            <p:ph type="sldImg" idx="2"/>
          </p:nvPr>
        </p:nvSpPr>
        <p:spPr>
          <a:xfrm>
            <a:off x="1042988" y="1233488"/>
            <a:ext cx="4711700" cy="333375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79768" y="4751983"/>
            <a:ext cx="5438140" cy="3887986"/>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52016" y="9378824"/>
            <a:ext cx="2945659" cy="495426"/>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74" y="9378824"/>
            <a:ext cx="2945659" cy="495426"/>
          </a:xfrm>
          <a:prstGeom prst="rect">
            <a:avLst/>
          </a:prstGeom>
        </p:spPr>
        <p:txBody>
          <a:bodyPr vert="horz" lIns="91440" tIns="45720" rIns="91440" bIns="45720" rtlCol="1" anchor="b"/>
          <a:lstStyle>
            <a:lvl1pPr algn="l">
              <a:defRPr sz="1200"/>
            </a:lvl1pPr>
          </a:lstStyle>
          <a:p>
            <a:fld id="{96785AD5-34E7-4753-A344-91DC96DB479B}" type="slidenum">
              <a:rPr lang="he-IL" smtClean="0"/>
              <a:pPr/>
              <a:t>‹#›</a:t>
            </a:fld>
            <a:endParaRPr lang="he-IL"/>
          </a:p>
        </p:txBody>
      </p:sp>
    </p:spTree>
    <p:extLst>
      <p:ext uri="{BB962C8B-B14F-4D97-AF65-F5344CB8AC3E}">
        <p14:creationId xmlns:p14="http://schemas.microsoft.com/office/powerpoint/2010/main" val="3973485754"/>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marL="0" marR="0" lvl="0" indent="0" algn="l" defTabSz="1043056" rtl="1" eaLnBrk="1" fontAlgn="auto" latinLnBrk="0" hangingPunct="1">
              <a:lnSpc>
                <a:spcPct val="100000"/>
              </a:lnSpc>
              <a:spcBef>
                <a:spcPts val="0"/>
              </a:spcBef>
              <a:spcAft>
                <a:spcPts val="0"/>
              </a:spcAft>
              <a:buClrTx/>
              <a:buSzTx/>
              <a:buFontTx/>
              <a:buNone/>
              <a:tabLst/>
              <a:defRPr/>
            </a:pPr>
            <a:fld id="{8900F425-CDE0-44CE-BFDB-B925A3E4FF9F}"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1043056" rtl="1" eaLnBrk="1" fontAlgn="auto" latinLnBrk="0" hangingPunct="1">
                <a:lnSpc>
                  <a:spcPct val="100000"/>
                </a:lnSpc>
                <a:spcBef>
                  <a:spcPts val="0"/>
                </a:spcBef>
                <a:spcAft>
                  <a:spcPts val="0"/>
                </a:spcAft>
                <a:buClrTx/>
                <a:buSzTx/>
                <a:buFontTx/>
                <a:buNone/>
                <a:tabLst/>
                <a:defRPr/>
              </a:pPr>
              <a:t>1</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5049819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8900F425-CDE0-44CE-BFDB-B925A3E4FF9F}" type="slidenum">
              <a:rPr lang="he-IL" smtClean="0">
                <a:solidFill>
                  <a:prstClr val="black"/>
                </a:solidFill>
              </a:rPr>
              <a:pPr/>
              <a:t>10</a:t>
            </a:fld>
            <a:endParaRPr lang="he-IL">
              <a:solidFill>
                <a:prstClr val="black"/>
              </a:solidFill>
            </a:endParaRPr>
          </a:p>
        </p:txBody>
      </p:sp>
    </p:spTree>
    <p:extLst>
      <p:ext uri="{BB962C8B-B14F-4D97-AF65-F5344CB8AC3E}">
        <p14:creationId xmlns:p14="http://schemas.microsoft.com/office/powerpoint/2010/main" val="20731113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marL="0" marR="0" lvl="0" indent="0" algn="l" defTabSz="1043056" rtl="1" eaLnBrk="1" fontAlgn="auto" latinLnBrk="0" hangingPunct="1">
              <a:lnSpc>
                <a:spcPct val="100000"/>
              </a:lnSpc>
              <a:spcBef>
                <a:spcPts val="0"/>
              </a:spcBef>
              <a:spcAft>
                <a:spcPts val="0"/>
              </a:spcAft>
              <a:buClrTx/>
              <a:buSzTx/>
              <a:buFontTx/>
              <a:buNone/>
              <a:tabLst/>
              <a:defRPr/>
            </a:pPr>
            <a:fld id="{8900F425-CDE0-44CE-BFDB-B925A3E4FF9F}"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1043056" rtl="1" eaLnBrk="1" fontAlgn="auto" latinLnBrk="0" hangingPunct="1">
                <a:lnSpc>
                  <a:spcPct val="100000"/>
                </a:lnSpc>
                <a:spcBef>
                  <a:spcPts val="0"/>
                </a:spcBef>
                <a:spcAft>
                  <a:spcPts val="0"/>
                </a:spcAft>
                <a:buClrTx/>
                <a:buSzTx/>
                <a:buFontTx/>
                <a:buNone/>
                <a:tabLst/>
                <a:defRPr/>
              </a:pPr>
              <a:t>11</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153305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marL="0" marR="0" lvl="0" indent="0" algn="l" defTabSz="1043056" rtl="1" eaLnBrk="1" fontAlgn="auto" latinLnBrk="0" hangingPunct="1">
              <a:lnSpc>
                <a:spcPct val="100000"/>
              </a:lnSpc>
              <a:spcBef>
                <a:spcPts val="0"/>
              </a:spcBef>
              <a:spcAft>
                <a:spcPts val="0"/>
              </a:spcAft>
              <a:buClrTx/>
              <a:buSzTx/>
              <a:buFontTx/>
              <a:buNone/>
              <a:tabLst/>
              <a:defRPr/>
            </a:pPr>
            <a:fld id="{8900F425-CDE0-44CE-BFDB-B925A3E4FF9F}"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1043056" rtl="1" eaLnBrk="1" fontAlgn="auto" latinLnBrk="0" hangingPunct="1">
                <a:lnSpc>
                  <a:spcPct val="100000"/>
                </a:lnSpc>
                <a:spcBef>
                  <a:spcPts val="0"/>
                </a:spcBef>
                <a:spcAft>
                  <a:spcPts val="0"/>
                </a:spcAft>
                <a:buClrTx/>
                <a:buSzTx/>
                <a:buFontTx/>
                <a:buNone/>
                <a:tabLst/>
                <a:defRPr/>
              </a:pPr>
              <a:t>12</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880685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marL="0" marR="0" lvl="0" indent="0" algn="l" defTabSz="1043056" rtl="1" eaLnBrk="1" fontAlgn="auto" latinLnBrk="0" hangingPunct="1">
              <a:lnSpc>
                <a:spcPct val="100000"/>
              </a:lnSpc>
              <a:spcBef>
                <a:spcPts val="0"/>
              </a:spcBef>
              <a:spcAft>
                <a:spcPts val="0"/>
              </a:spcAft>
              <a:buClrTx/>
              <a:buSzTx/>
              <a:buFontTx/>
              <a:buNone/>
              <a:tabLst/>
              <a:defRPr/>
            </a:pPr>
            <a:fld id="{8900F425-CDE0-44CE-BFDB-B925A3E4FF9F}"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1043056" rtl="1" eaLnBrk="1" fontAlgn="auto" latinLnBrk="0" hangingPunct="1">
                <a:lnSpc>
                  <a:spcPct val="100000"/>
                </a:lnSpc>
                <a:spcBef>
                  <a:spcPts val="0"/>
                </a:spcBef>
                <a:spcAft>
                  <a:spcPts val="0"/>
                </a:spcAft>
                <a:buClrTx/>
                <a:buSzTx/>
                <a:buFontTx/>
                <a:buNone/>
                <a:tabLst/>
                <a:defRPr/>
              </a:pPr>
              <a:t>13</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7198481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marL="0" marR="0" lvl="0" indent="0" algn="l" defTabSz="1043056" rtl="1" eaLnBrk="1" fontAlgn="auto" latinLnBrk="0" hangingPunct="1">
              <a:lnSpc>
                <a:spcPct val="100000"/>
              </a:lnSpc>
              <a:spcBef>
                <a:spcPts val="0"/>
              </a:spcBef>
              <a:spcAft>
                <a:spcPts val="0"/>
              </a:spcAft>
              <a:buClrTx/>
              <a:buSzTx/>
              <a:buFontTx/>
              <a:buNone/>
              <a:tabLst/>
              <a:defRPr/>
            </a:pPr>
            <a:fld id="{8900F425-CDE0-44CE-BFDB-B925A3E4FF9F}"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1043056" rtl="1" eaLnBrk="1" fontAlgn="auto" latinLnBrk="0" hangingPunct="1">
                <a:lnSpc>
                  <a:spcPct val="100000"/>
                </a:lnSpc>
                <a:spcBef>
                  <a:spcPts val="0"/>
                </a:spcBef>
                <a:spcAft>
                  <a:spcPts val="0"/>
                </a:spcAft>
                <a:buClrTx/>
                <a:buSzTx/>
                <a:buFontTx/>
                <a:buNone/>
                <a:tabLst/>
                <a:defRPr/>
              </a:pPr>
              <a:t>14</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4874049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marL="0" marR="0" lvl="0" indent="0" algn="l" defTabSz="1043056" rtl="1" eaLnBrk="1" fontAlgn="auto" latinLnBrk="0" hangingPunct="1">
              <a:lnSpc>
                <a:spcPct val="100000"/>
              </a:lnSpc>
              <a:spcBef>
                <a:spcPts val="0"/>
              </a:spcBef>
              <a:spcAft>
                <a:spcPts val="0"/>
              </a:spcAft>
              <a:buClrTx/>
              <a:buSzTx/>
              <a:buFontTx/>
              <a:buNone/>
              <a:tabLst/>
              <a:defRPr/>
            </a:pPr>
            <a:fld id="{8900F425-CDE0-44CE-BFDB-B925A3E4FF9F}"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1043056" rtl="1" eaLnBrk="1" fontAlgn="auto" latinLnBrk="0" hangingPunct="1">
                <a:lnSpc>
                  <a:spcPct val="100000"/>
                </a:lnSpc>
                <a:spcBef>
                  <a:spcPts val="0"/>
                </a:spcBef>
                <a:spcAft>
                  <a:spcPts val="0"/>
                </a:spcAft>
                <a:buClrTx/>
                <a:buSzTx/>
                <a:buFontTx/>
                <a:buNone/>
                <a:tabLst/>
                <a:defRPr/>
              </a:pPr>
              <a:t>15</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86295830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marL="0" marR="0" lvl="0" indent="0" algn="l" defTabSz="1043056" rtl="1" eaLnBrk="1" fontAlgn="auto" latinLnBrk="0" hangingPunct="1">
              <a:lnSpc>
                <a:spcPct val="100000"/>
              </a:lnSpc>
              <a:spcBef>
                <a:spcPts val="0"/>
              </a:spcBef>
              <a:spcAft>
                <a:spcPts val="0"/>
              </a:spcAft>
              <a:buClrTx/>
              <a:buSzTx/>
              <a:buFontTx/>
              <a:buNone/>
              <a:tabLst/>
              <a:defRPr/>
            </a:pPr>
            <a:fld id="{8900F425-CDE0-44CE-BFDB-B925A3E4FF9F}"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1043056" rtl="1" eaLnBrk="1" fontAlgn="auto" latinLnBrk="0" hangingPunct="1">
                <a:lnSpc>
                  <a:spcPct val="100000"/>
                </a:lnSpc>
                <a:spcBef>
                  <a:spcPts val="0"/>
                </a:spcBef>
                <a:spcAft>
                  <a:spcPts val="0"/>
                </a:spcAft>
                <a:buClrTx/>
                <a:buSzTx/>
                <a:buFontTx/>
                <a:buNone/>
                <a:tabLst/>
                <a:defRPr/>
              </a:pPr>
              <a:t>16</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0200201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marL="0" marR="0" lvl="0" indent="0" algn="l" defTabSz="1043056" rtl="1" eaLnBrk="1" fontAlgn="auto" latinLnBrk="0" hangingPunct="1">
              <a:lnSpc>
                <a:spcPct val="100000"/>
              </a:lnSpc>
              <a:spcBef>
                <a:spcPts val="0"/>
              </a:spcBef>
              <a:spcAft>
                <a:spcPts val="0"/>
              </a:spcAft>
              <a:buClrTx/>
              <a:buSzTx/>
              <a:buFontTx/>
              <a:buNone/>
              <a:tabLst/>
              <a:defRPr/>
            </a:pPr>
            <a:fld id="{8900F425-CDE0-44CE-BFDB-B925A3E4FF9F}"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1043056" rtl="1" eaLnBrk="1" fontAlgn="auto" latinLnBrk="0" hangingPunct="1">
                <a:lnSpc>
                  <a:spcPct val="100000"/>
                </a:lnSpc>
                <a:spcBef>
                  <a:spcPts val="0"/>
                </a:spcBef>
                <a:spcAft>
                  <a:spcPts val="0"/>
                </a:spcAft>
                <a:buClrTx/>
                <a:buSzTx/>
                <a:buFontTx/>
                <a:buNone/>
                <a:tabLst/>
                <a:defRPr/>
              </a:pPr>
              <a:t>17</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020020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marL="0" marR="0" lvl="0" indent="0" algn="l" defTabSz="1043056" rtl="1" eaLnBrk="1" fontAlgn="auto" latinLnBrk="0" hangingPunct="1">
              <a:lnSpc>
                <a:spcPct val="100000"/>
              </a:lnSpc>
              <a:spcBef>
                <a:spcPts val="0"/>
              </a:spcBef>
              <a:spcAft>
                <a:spcPts val="0"/>
              </a:spcAft>
              <a:buClrTx/>
              <a:buSzTx/>
              <a:buFontTx/>
              <a:buNone/>
              <a:tabLst/>
              <a:defRPr/>
            </a:pPr>
            <a:fld id="{8900F425-CDE0-44CE-BFDB-B925A3E4FF9F}"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1043056" rtl="1" eaLnBrk="1" fontAlgn="auto" latinLnBrk="0" hangingPunct="1">
                <a:lnSpc>
                  <a:spcPct val="100000"/>
                </a:lnSpc>
                <a:spcBef>
                  <a:spcPts val="0"/>
                </a:spcBef>
                <a:spcAft>
                  <a:spcPts val="0"/>
                </a:spcAft>
                <a:buClrTx/>
                <a:buSzTx/>
                <a:buFontTx/>
                <a:buNone/>
                <a:tabLst/>
                <a:defRPr/>
              </a:pPr>
              <a:t>18</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020020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marL="0" marR="0" lvl="0" indent="0" algn="l" defTabSz="1043056" rtl="1" eaLnBrk="1" fontAlgn="auto" latinLnBrk="0" hangingPunct="1">
              <a:lnSpc>
                <a:spcPct val="100000"/>
              </a:lnSpc>
              <a:spcBef>
                <a:spcPts val="0"/>
              </a:spcBef>
              <a:spcAft>
                <a:spcPts val="0"/>
              </a:spcAft>
              <a:buClrTx/>
              <a:buSzTx/>
              <a:buFontTx/>
              <a:buNone/>
              <a:tabLst/>
              <a:defRPr/>
            </a:pPr>
            <a:fld id="{8900F425-CDE0-44CE-BFDB-B925A3E4FF9F}"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1043056" rtl="1" eaLnBrk="1" fontAlgn="auto" latinLnBrk="0" hangingPunct="1">
                <a:lnSpc>
                  <a:spcPct val="100000"/>
                </a:lnSpc>
                <a:spcBef>
                  <a:spcPts val="0"/>
                </a:spcBef>
                <a:spcAft>
                  <a:spcPts val="0"/>
                </a:spcAft>
                <a:buClrTx/>
                <a:buSzTx/>
                <a:buFontTx/>
                <a:buNone/>
                <a:tabLst/>
                <a:defRPr/>
              </a:pPr>
              <a:t>19</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0636945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marL="0" marR="0" lvl="0" indent="0" algn="l" defTabSz="1043056" rtl="1" eaLnBrk="1" fontAlgn="auto" latinLnBrk="0" hangingPunct="1">
              <a:lnSpc>
                <a:spcPct val="100000"/>
              </a:lnSpc>
              <a:spcBef>
                <a:spcPts val="0"/>
              </a:spcBef>
              <a:spcAft>
                <a:spcPts val="0"/>
              </a:spcAft>
              <a:buClrTx/>
              <a:buSzTx/>
              <a:buFontTx/>
              <a:buNone/>
              <a:tabLst/>
              <a:defRPr/>
            </a:pPr>
            <a:fld id="{8900F425-CDE0-44CE-BFDB-B925A3E4FF9F}"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1043056" rtl="1" eaLnBrk="1" fontAlgn="auto" latinLnBrk="0" hangingPunct="1">
                <a:lnSpc>
                  <a:spcPct val="100000"/>
                </a:lnSpc>
                <a:spcBef>
                  <a:spcPts val="0"/>
                </a:spcBef>
                <a:spcAft>
                  <a:spcPts val="0"/>
                </a:spcAft>
                <a:buClrTx/>
                <a:buSzTx/>
                <a:buFontTx/>
                <a:buNone/>
                <a:tabLst/>
                <a:defRPr/>
              </a:pPr>
              <a:t>2</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9250622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marL="0" marR="0" lvl="0" indent="0" algn="l" defTabSz="1043056" rtl="1" eaLnBrk="1" fontAlgn="auto" latinLnBrk="0" hangingPunct="1">
              <a:lnSpc>
                <a:spcPct val="100000"/>
              </a:lnSpc>
              <a:spcBef>
                <a:spcPts val="0"/>
              </a:spcBef>
              <a:spcAft>
                <a:spcPts val="0"/>
              </a:spcAft>
              <a:buClrTx/>
              <a:buSzTx/>
              <a:buFontTx/>
              <a:buNone/>
              <a:tabLst/>
              <a:defRPr/>
            </a:pPr>
            <a:fld id="{8900F425-CDE0-44CE-BFDB-B925A3E4FF9F}"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1043056" rtl="1" eaLnBrk="1" fontAlgn="auto" latinLnBrk="0" hangingPunct="1">
                <a:lnSpc>
                  <a:spcPct val="100000"/>
                </a:lnSpc>
                <a:spcBef>
                  <a:spcPts val="0"/>
                </a:spcBef>
                <a:spcAft>
                  <a:spcPts val="0"/>
                </a:spcAft>
                <a:buClrTx/>
                <a:buSzTx/>
                <a:buFontTx/>
                <a:buNone/>
                <a:tabLst/>
                <a:defRPr/>
              </a:pPr>
              <a:t>20</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7683903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marL="0" marR="0" lvl="0" indent="0" algn="l" defTabSz="1043056" rtl="1" eaLnBrk="1" fontAlgn="auto" latinLnBrk="0" hangingPunct="1">
              <a:lnSpc>
                <a:spcPct val="100000"/>
              </a:lnSpc>
              <a:spcBef>
                <a:spcPts val="0"/>
              </a:spcBef>
              <a:spcAft>
                <a:spcPts val="0"/>
              </a:spcAft>
              <a:buClrTx/>
              <a:buSzTx/>
              <a:buFontTx/>
              <a:buNone/>
              <a:tabLst/>
              <a:defRPr/>
            </a:pPr>
            <a:fld id="{8900F425-CDE0-44CE-BFDB-B925A3E4FF9F}"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1043056" rtl="1" eaLnBrk="1" fontAlgn="auto" latinLnBrk="0" hangingPunct="1">
                <a:lnSpc>
                  <a:spcPct val="100000"/>
                </a:lnSpc>
                <a:spcBef>
                  <a:spcPts val="0"/>
                </a:spcBef>
                <a:spcAft>
                  <a:spcPts val="0"/>
                </a:spcAft>
                <a:buClrTx/>
                <a:buSzTx/>
                <a:buFontTx/>
                <a:buNone/>
                <a:tabLst/>
                <a:defRPr/>
              </a:pPr>
              <a:t>21</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685567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marL="0" marR="0" lvl="0" indent="0" algn="l" defTabSz="1043056" rtl="1" eaLnBrk="1" fontAlgn="auto" latinLnBrk="0" hangingPunct="1">
              <a:lnSpc>
                <a:spcPct val="100000"/>
              </a:lnSpc>
              <a:spcBef>
                <a:spcPts val="0"/>
              </a:spcBef>
              <a:spcAft>
                <a:spcPts val="0"/>
              </a:spcAft>
              <a:buClrTx/>
              <a:buSzTx/>
              <a:buFontTx/>
              <a:buNone/>
              <a:tabLst/>
              <a:defRPr/>
            </a:pPr>
            <a:fld id="{8900F425-CDE0-44CE-BFDB-B925A3E4FF9F}"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1043056" rtl="1" eaLnBrk="1" fontAlgn="auto" latinLnBrk="0" hangingPunct="1">
                <a:lnSpc>
                  <a:spcPct val="100000"/>
                </a:lnSpc>
                <a:spcBef>
                  <a:spcPts val="0"/>
                </a:spcBef>
                <a:spcAft>
                  <a:spcPts val="0"/>
                </a:spcAft>
                <a:buClrTx/>
                <a:buSzTx/>
                <a:buFontTx/>
                <a:buNone/>
                <a:tabLst/>
                <a:defRPr/>
              </a:pPr>
              <a:t>22</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55204524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marL="0" marR="0" lvl="0" indent="0" algn="l" defTabSz="1043056" rtl="1" eaLnBrk="1" fontAlgn="auto" latinLnBrk="0" hangingPunct="1">
              <a:lnSpc>
                <a:spcPct val="100000"/>
              </a:lnSpc>
              <a:spcBef>
                <a:spcPts val="0"/>
              </a:spcBef>
              <a:spcAft>
                <a:spcPts val="0"/>
              </a:spcAft>
              <a:buClrTx/>
              <a:buSzTx/>
              <a:buFontTx/>
              <a:buNone/>
              <a:tabLst/>
              <a:defRPr/>
            </a:pPr>
            <a:fld id="{8900F425-CDE0-44CE-BFDB-B925A3E4FF9F}"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1043056" rtl="1" eaLnBrk="1" fontAlgn="auto" latinLnBrk="0" hangingPunct="1">
                <a:lnSpc>
                  <a:spcPct val="100000"/>
                </a:lnSpc>
                <a:spcBef>
                  <a:spcPts val="0"/>
                </a:spcBef>
                <a:spcAft>
                  <a:spcPts val="0"/>
                </a:spcAft>
                <a:buClrTx/>
                <a:buSzTx/>
                <a:buFontTx/>
                <a:buNone/>
                <a:tabLst/>
                <a:defRPr/>
              </a:pPr>
              <a:t>23</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3129530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marL="0" marR="0" lvl="0" indent="0" algn="l" defTabSz="1043056" rtl="1" eaLnBrk="1" fontAlgn="auto" latinLnBrk="0" hangingPunct="1">
              <a:lnSpc>
                <a:spcPct val="100000"/>
              </a:lnSpc>
              <a:spcBef>
                <a:spcPts val="0"/>
              </a:spcBef>
              <a:spcAft>
                <a:spcPts val="0"/>
              </a:spcAft>
              <a:buClrTx/>
              <a:buSzTx/>
              <a:buFontTx/>
              <a:buNone/>
              <a:tabLst/>
              <a:defRPr/>
            </a:pPr>
            <a:fld id="{8900F425-CDE0-44CE-BFDB-B925A3E4FF9F}"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1043056" rtl="1" eaLnBrk="1" fontAlgn="auto" latinLnBrk="0" hangingPunct="1">
                <a:lnSpc>
                  <a:spcPct val="100000"/>
                </a:lnSpc>
                <a:spcBef>
                  <a:spcPts val="0"/>
                </a:spcBef>
                <a:spcAft>
                  <a:spcPts val="0"/>
                </a:spcAft>
                <a:buClrTx/>
                <a:buSzTx/>
                <a:buFontTx/>
                <a:buNone/>
                <a:tabLst/>
                <a:defRPr/>
              </a:pPr>
              <a:t>24</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0702775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marL="0" marR="0" lvl="0" indent="0" algn="l" defTabSz="1043056" rtl="1" eaLnBrk="1" fontAlgn="auto" latinLnBrk="0" hangingPunct="1">
              <a:lnSpc>
                <a:spcPct val="100000"/>
              </a:lnSpc>
              <a:spcBef>
                <a:spcPts val="0"/>
              </a:spcBef>
              <a:spcAft>
                <a:spcPts val="0"/>
              </a:spcAft>
              <a:buClrTx/>
              <a:buSzTx/>
              <a:buFontTx/>
              <a:buNone/>
              <a:tabLst/>
              <a:defRPr/>
            </a:pPr>
            <a:fld id="{8900F425-CDE0-44CE-BFDB-B925A3E4FF9F}"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1043056" rtl="1" eaLnBrk="1" fontAlgn="auto" latinLnBrk="0" hangingPunct="1">
                <a:lnSpc>
                  <a:spcPct val="100000"/>
                </a:lnSpc>
                <a:spcBef>
                  <a:spcPts val="0"/>
                </a:spcBef>
                <a:spcAft>
                  <a:spcPts val="0"/>
                </a:spcAft>
                <a:buClrTx/>
                <a:buSzTx/>
                <a:buFontTx/>
                <a:buNone/>
                <a:tabLst/>
                <a:defRPr/>
              </a:pPr>
              <a:t>25</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1514505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marL="0" marR="0" lvl="0" indent="0" algn="l" defTabSz="1043056" rtl="1" eaLnBrk="1" fontAlgn="auto" latinLnBrk="0" hangingPunct="1">
              <a:lnSpc>
                <a:spcPct val="100000"/>
              </a:lnSpc>
              <a:spcBef>
                <a:spcPts val="0"/>
              </a:spcBef>
              <a:spcAft>
                <a:spcPts val="0"/>
              </a:spcAft>
              <a:buClrTx/>
              <a:buSzTx/>
              <a:buFontTx/>
              <a:buNone/>
              <a:tabLst/>
              <a:defRPr/>
            </a:pPr>
            <a:fld id="{8900F425-CDE0-44CE-BFDB-B925A3E4FF9F}"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1043056" rtl="1" eaLnBrk="1" fontAlgn="auto" latinLnBrk="0" hangingPunct="1">
                <a:lnSpc>
                  <a:spcPct val="100000"/>
                </a:lnSpc>
                <a:spcBef>
                  <a:spcPts val="0"/>
                </a:spcBef>
                <a:spcAft>
                  <a:spcPts val="0"/>
                </a:spcAft>
                <a:buClrTx/>
                <a:buSzTx/>
                <a:buFontTx/>
                <a:buNone/>
                <a:tabLst/>
                <a:defRPr/>
              </a:pPr>
              <a:t>26</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0388027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marL="0" marR="0" lvl="0" indent="0" algn="l" defTabSz="1043056" rtl="1" eaLnBrk="1" fontAlgn="auto" latinLnBrk="0" hangingPunct="1">
              <a:lnSpc>
                <a:spcPct val="100000"/>
              </a:lnSpc>
              <a:spcBef>
                <a:spcPts val="0"/>
              </a:spcBef>
              <a:spcAft>
                <a:spcPts val="0"/>
              </a:spcAft>
              <a:buClrTx/>
              <a:buSzTx/>
              <a:buFontTx/>
              <a:buNone/>
              <a:tabLst/>
              <a:defRPr/>
            </a:pPr>
            <a:fld id="{8900F425-CDE0-44CE-BFDB-B925A3E4FF9F}"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1043056" rtl="1" eaLnBrk="1" fontAlgn="auto" latinLnBrk="0" hangingPunct="1">
                <a:lnSpc>
                  <a:spcPct val="100000"/>
                </a:lnSpc>
                <a:spcBef>
                  <a:spcPts val="0"/>
                </a:spcBef>
                <a:spcAft>
                  <a:spcPts val="0"/>
                </a:spcAft>
                <a:buClrTx/>
                <a:buSzTx/>
                <a:buFontTx/>
                <a:buNone/>
                <a:tabLst/>
                <a:defRPr/>
              </a:pPr>
              <a:t>27</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038802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marL="0" marR="0" lvl="0" indent="0" algn="l" defTabSz="1043056" rtl="1" eaLnBrk="1" fontAlgn="auto" latinLnBrk="0" hangingPunct="1">
              <a:lnSpc>
                <a:spcPct val="100000"/>
              </a:lnSpc>
              <a:spcBef>
                <a:spcPts val="0"/>
              </a:spcBef>
              <a:spcAft>
                <a:spcPts val="0"/>
              </a:spcAft>
              <a:buClrTx/>
              <a:buSzTx/>
              <a:buFontTx/>
              <a:buNone/>
              <a:tabLst/>
              <a:defRPr/>
            </a:pPr>
            <a:fld id="{8900F425-CDE0-44CE-BFDB-B925A3E4FF9F}"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1043056" rtl="1" eaLnBrk="1" fontAlgn="auto" latinLnBrk="0" hangingPunct="1">
                <a:lnSpc>
                  <a:spcPct val="100000"/>
                </a:lnSpc>
                <a:spcBef>
                  <a:spcPts val="0"/>
                </a:spcBef>
                <a:spcAft>
                  <a:spcPts val="0"/>
                </a:spcAft>
                <a:buClrTx/>
                <a:buSzTx/>
                <a:buFontTx/>
                <a:buNone/>
                <a:tabLst/>
                <a:defRPr/>
              </a:pPr>
              <a:t>28</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0388027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marL="0" marR="0" lvl="0" indent="0" algn="l" defTabSz="1043056" rtl="1" eaLnBrk="1" fontAlgn="auto" latinLnBrk="0" hangingPunct="1">
              <a:lnSpc>
                <a:spcPct val="100000"/>
              </a:lnSpc>
              <a:spcBef>
                <a:spcPts val="0"/>
              </a:spcBef>
              <a:spcAft>
                <a:spcPts val="0"/>
              </a:spcAft>
              <a:buClrTx/>
              <a:buSzTx/>
              <a:buFontTx/>
              <a:buNone/>
              <a:tabLst/>
              <a:defRPr/>
            </a:pPr>
            <a:fld id="{8900F425-CDE0-44CE-BFDB-B925A3E4FF9F}"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1043056" rtl="1" eaLnBrk="1" fontAlgn="auto" latinLnBrk="0" hangingPunct="1">
                <a:lnSpc>
                  <a:spcPct val="100000"/>
                </a:lnSpc>
                <a:spcBef>
                  <a:spcPts val="0"/>
                </a:spcBef>
                <a:spcAft>
                  <a:spcPts val="0"/>
                </a:spcAft>
                <a:buClrTx/>
                <a:buSzTx/>
                <a:buFontTx/>
                <a:buNone/>
                <a:tabLst/>
                <a:defRPr/>
              </a:pPr>
              <a:t>29</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038802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8900F425-CDE0-44CE-BFDB-B925A3E4FF9F}" type="slidenum">
              <a:rPr lang="he-IL" smtClean="0">
                <a:solidFill>
                  <a:prstClr val="black"/>
                </a:solidFill>
              </a:rPr>
              <a:pPr/>
              <a:t>3</a:t>
            </a:fld>
            <a:endParaRPr lang="he-IL">
              <a:solidFill>
                <a:prstClr val="black"/>
              </a:solidFill>
            </a:endParaRPr>
          </a:p>
        </p:txBody>
      </p:sp>
    </p:spTree>
    <p:extLst>
      <p:ext uri="{BB962C8B-B14F-4D97-AF65-F5344CB8AC3E}">
        <p14:creationId xmlns:p14="http://schemas.microsoft.com/office/powerpoint/2010/main" val="268403457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marL="0" marR="0" lvl="0" indent="0" algn="l" defTabSz="1043056" rtl="1" eaLnBrk="1" fontAlgn="auto" latinLnBrk="0" hangingPunct="1">
              <a:lnSpc>
                <a:spcPct val="100000"/>
              </a:lnSpc>
              <a:spcBef>
                <a:spcPts val="0"/>
              </a:spcBef>
              <a:spcAft>
                <a:spcPts val="0"/>
              </a:spcAft>
              <a:buClrTx/>
              <a:buSzTx/>
              <a:buFontTx/>
              <a:buNone/>
              <a:tabLst/>
              <a:defRPr/>
            </a:pPr>
            <a:fld id="{8900F425-CDE0-44CE-BFDB-B925A3E4FF9F}"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1043056" rtl="1" eaLnBrk="1" fontAlgn="auto" latinLnBrk="0" hangingPunct="1">
                <a:lnSpc>
                  <a:spcPct val="100000"/>
                </a:lnSpc>
                <a:spcBef>
                  <a:spcPts val="0"/>
                </a:spcBef>
                <a:spcAft>
                  <a:spcPts val="0"/>
                </a:spcAft>
                <a:buClrTx/>
                <a:buSzTx/>
                <a:buFontTx/>
                <a:buNone/>
                <a:tabLst/>
                <a:defRPr/>
              </a:pPr>
              <a:t>30</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0388027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marL="0" marR="0" lvl="0" indent="0" algn="l" defTabSz="1043056" rtl="1" eaLnBrk="1" fontAlgn="auto" latinLnBrk="0" hangingPunct="1">
              <a:lnSpc>
                <a:spcPct val="100000"/>
              </a:lnSpc>
              <a:spcBef>
                <a:spcPts val="0"/>
              </a:spcBef>
              <a:spcAft>
                <a:spcPts val="0"/>
              </a:spcAft>
              <a:buClrTx/>
              <a:buSzTx/>
              <a:buFontTx/>
              <a:buNone/>
              <a:tabLst/>
              <a:defRPr/>
            </a:pPr>
            <a:fld id="{8900F425-CDE0-44CE-BFDB-B925A3E4FF9F}"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1043056" rtl="1" eaLnBrk="1" fontAlgn="auto" latinLnBrk="0" hangingPunct="1">
                <a:lnSpc>
                  <a:spcPct val="100000"/>
                </a:lnSpc>
                <a:spcBef>
                  <a:spcPts val="0"/>
                </a:spcBef>
                <a:spcAft>
                  <a:spcPts val="0"/>
                </a:spcAft>
                <a:buClrTx/>
                <a:buSzTx/>
                <a:buFontTx/>
                <a:buNone/>
                <a:tabLst/>
                <a:defRPr/>
              </a:pPr>
              <a:t>31</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03880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8900F425-CDE0-44CE-BFDB-B925A3E4FF9F}" type="slidenum">
              <a:rPr lang="he-IL" smtClean="0">
                <a:solidFill>
                  <a:prstClr val="black"/>
                </a:solidFill>
              </a:rPr>
              <a:pPr/>
              <a:t>4</a:t>
            </a:fld>
            <a:endParaRPr lang="he-IL">
              <a:solidFill>
                <a:prstClr val="black"/>
              </a:solidFill>
            </a:endParaRPr>
          </a:p>
        </p:txBody>
      </p:sp>
    </p:spTree>
    <p:extLst>
      <p:ext uri="{BB962C8B-B14F-4D97-AF65-F5344CB8AC3E}">
        <p14:creationId xmlns:p14="http://schemas.microsoft.com/office/powerpoint/2010/main" val="3088778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fld id="{8900F425-CDE0-44CE-BFDB-B925A3E4FF9F}" type="slidenum">
              <a:rPr lang="he-IL" smtClean="0">
                <a:solidFill>
                  <a:prstClr val="black"/>
                </a:solidFill>
              </a:rPr>
              <a:pPr/>
              <a:t>5</a:t>
            </a:fld>
            <a:endParaRPr lang="he-IL">
              <a:solidFill>
                <a:prstClr val="black"/>
              </a:solidFill>
            </a:endParaRPr>
          </a:p>
        </p:txBody>
      </p:sp>
    </p:spTree>
    <p:extLst>
      <p:ext uri="{BB962C8B-B14F-4D97-AF65-F5344CB8AC3E}">
        <p14:creationId xmlns:p14="http://schemas.microsoft.com/office/powerpoint/2010/main" val="42237975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marL="0" marR="0" lvl="0" indent="0" algn="l" defTabSz="1043056" rtl="1" eaLnBrk="1" fontAlgn="auto" latinLnBrk="0" hangingPunct="1">
              <a:lnSpc>
                <a:spcPct val="100000"/>
              </a:lnSpc>
              <a:spcBef>
                <a:spcPts val="0"/>
              </a:spcBef>
              <a:spcAft>
                <a:spcPts val="0"/>
              </a:spcAft>
              <a:buClrTx/>
              <a:buSzTx/>
              <a:buFontTx/>
              <a:buNone/>
              <a:tabLst/>
              <a:defRPr/>
            </a:pPr>
            <a:fld id="{8900F425-CDE0-44CE-BFDB-B925A3E4FF9F}"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1043056" rtl="1" eaLnBrk="1" fontAlgn="auto" latinLnBrk="0" hangingPunct="1">
                <a:lnSpc>
                  <a:spcPct val="100000"/>
                </a:lnSpc>
                <a:spcBef>
                  <a:spcPts val="0"/>
                </a:spcBef>
                <a:spcAft>
                  <a:spcPts val="0"/>
                </a:spcAft>
                <a:buClrTx/>
                <a:buSzTx/>
                <a:buFontTx/>
                <a:buNone/>
                <a:tabLst/>
                <a:defRPr/>
              </a:pPr>
              <a:t>6</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1410052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marL="0" marR="0" lvl="0" indent="0" algn="l" defTabSz="1043056" rtl="1" eaLnBrk="1" fontAlgn="auto" latinLnBrk="0" hangingPunct="1">
              <a:lnSpc>
                <a:spcPct val="100000"/>
              </a:lnSpc>
              <a:spcBef>
                <a:spcPts val="0"/>
              </a:spcBef>
              <a:spcAft>
                <a:spcPts val="0"/>
              </a:spcAft>
              <a:buClrTx/>
              <a:buSzTx/>
              <a:buFontTx/>
              <a:buNone/>
              <a:tabLst/>
              <a:defRPr/>
            </a:pPr>
            <a:fld id="{8900F425-CDE0-44CE-BFDB-B925A3E4FF9F}"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1043056" rtl="1" eaLnBrk="1" fontAlgn="auto" latinLnBrk="0" hangingPunct="1">
                <a:lnSpc>
                  <a:spcPct val="100000"/>
                </a:lnSpc>
                <a:spcBef>
                  <a:spcPts val="0"/>
                </a:spcBef>
                <a:spcAft>
                  <a:spcPts val="0"/>
                </a:spcAft>
                <a:buClrTx/>
                <a:buSzTx/>
                <a:buFontTx/>
                <a:buNone/>
                <a:tabLst/>
                <a:defRPr/>
              </a:pPr>
              <a:t>7</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841488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marL="0" marR="0" lvl="0" indent="0" algn="l" defTabSz="1043056" rtl="1" eaLnBrk="1" fontAlgn="auto" latinLnBrk="0" hangingPunct="1">
              <a:lnSpc>
                <a:spcPct val="100000"/>
              </a:lnSpc>
              <a:spcBef>
                <a:spcPts val="0"/>
              </a:spcBef>
              <a:spcAft>
                <a:spcPts val="0"/>
              </a:spcAft>
              <a:buClrTx/>
              <a:buSzTx/>
              <a:buFontTx/>
              <a:buNone/>
              <a:tabLst/>
              <a:defRPr/>
            </a:pPr>
            <a:fld id="{8900F425-CDE0-44CE-BFDB-B925A3E4FF9F}"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1043056" rtl="1" eaLnBrk="1" fontAlgn="auto" latinLnBrk="0" hangingPunct="1">
                <a:lnSpc>
                  <a:spcPct val="100000"/>
                </a:lnSpc>
                <a:spcBef>
                  <a:spcPts val="0"/>
                </a:spcBef>
                <a:spcAft>
                  <a:spcPts val="0"/>
                </a:spcAft>
                <a:buClrTx/>
                <a:buSzTx/>
                <a:buFontTx/>
                <a:buNone/>
                <a:tabLst/>
                <a:defRPr/>
              </a:pPr>
              <a:t>8</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38356743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he-IL"/>
          </a:p>
        </p:txBody>
      </p:sp>
      <p:sp>
        <p:nvSpPr>
          <p:cNvPr id="4" name="Slide Number Placeholder 3"/>
          <p:cNvSpPr>
            <a:spLocks noGrp="1"/>
          </p:cNvSpPr>
          <p:nvPr>
            <p:ph type="sldNum" sz="quarter" idx="10"/>
          </p:nvPr>
        </p:nvSpPr>
        <p:spPr/>
        <p:txBody>
          <a:bodyPr/>
          <a:lstStyle/>
          <a:p>
            <a:pPr marL="0" marR="0" lvl="0" indent="0" algn="l" defTabSz="1043056" rtl="1" eaLnBrk="1" fontAlgn="auto" latinLnBrk="0" hangingPunct="1">
              <a:lnSpc>
                <a:spcPct val="100000"/>
              </a:lnSpc>
              <a:spcBef>
                <a:spcPts val="0"/>
              </a:spcBef>
              <a:spcAft>
                <a:spcPts val="0"/>
              </a:spcAft>
              <a:buClrTx/>
              <a:buSzTx/>
              <a:buFontTx/>
              <a:buNone/>
              <a:tabLst/>
              <a:defRPr/>
            </a:pPr>
            <a:fld id="{8900F425-CDE0-44CE-BFDB-B925A3E4FF9F}" type="slidenum">
              <a:rPr kumimoji="0" lang="he-IL" sz="1200" b="0" i="0" u="none" strike="noStrike" kern="1200" cap="none" spc="0" normalizeH="0" baseline="0" noProof="0" smtClean="0">
                <a:ln>
                  <a:noFill/>
                </a:ln>
                <a:solidFill>
                  <a:prstClr val="black"/>
                </a:solidFill>
                <a:effectLst/>
                <a:uLnTx/>
                <a:uFillTx/>
                <a:latin typeface="Calibri"/>
                <a:ea typeface="+mn-ea"/>
                <a:cs typeface="Arial" panose="020B0604020202020204" pitchFamily="34" charset="0"/>
              </a:rPr>
              <a:pPr marL="0" marR="0" lvl="0" indent="0" algn="l" defTabSz="1043056" rtl="1" eaLnBrk="1" fontAlgn="auto" latinLnBrk="0" hangingPunct="1">
                <a:lnSpc>
                  <a:spcPct val="100000"/>
                </a:lnSpc>
                <a:spcBef>
                  <a:spcPts val="0"/>
                </a:spcBef>
                <a:spcAft>
                  <a:spcPts val="0"/>
                </a:spcAft>
                <a:buClrTx/>
                <a:buSzTx/>
                <a:buFontTx/>
                <a:buNone/>
                <a:tabLst/>
                <a:defRPr/>
              </a:pPr>
              <a:t>9</a:t>
            </a:fld>
            <a:endParaRPr kumimoji="0" lang="he-IL" sz="1200" b="0" i="0" u="none" strike="noStrike" kern="1200" cap="none" spc="0" normalizeH="0" baseline="0" noProof="0">
              <a:ln>
                <a:noFill/>
              </a:ln>
              <a:solidFill>
                <a:prstClr val="black"/>
              </a:solidFill>
              <a:effectLst/>
              <a:uLnTx/>
              <a:uFillTx/>
              <a:latin typeface="Calibri"/>
              <a:ea typeface="+mn-ea"/>
              <a:cs typeface="Arial" panose="020B0604020202020204" pitchFamily="34" charset="0"/>
            </a:endParaRPr>
          </a:p>
        </p:txBody>
      </p:sp>
    </p:spTree>
    <p:extLst>
      <p:ext uri="{BB962C8B-B14F-4D97-AF65-F5344CB8AC3E}">
        <p14:creationId xmlns:p14="http://schemas.microsoft.com/office/powerpoint/2010/main" val="20076721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802005" y="2348893"/>
            <a:ext cx="9089390" cy="1620771"/>
          </a:xfrm>
        </p:spPr>
        <p:txBody>
          <a:bodyPr/>
          <a:lstStyle/>
          <a:p>
            <a:r>
              <a:rPr lang="he-IL"/>
              <a:t>לחץ כדי לערוך סגנון כותרת של תבנית בסיס</a:t>
            </a:r>
          </a:p>
        </p:txBody>
      </p:sp>
      <p:sp>
        <p:nvSpPr>
          <p:cNvPr id="3" name="כותרת משנה 2"/>
          <p:cNvSpPr>
            <a:spLocks noGrp="1"/>
          </p:cNvSpPr>
          <p:nvPr>
            <p:ph type="subTitle" idx="1"/>
          </p:nvPr>
        </p:nvSpPr>
        <p:spPr>
          <a:xfrm>
            <a:off x="1604010" y="4284716"/>
            <a:ext cx="7485380" cy="1932323"/>
          </a:xfrm>
        </p:spPr>
        <p:txBody>
          <a:bodyPr/>
          <a:lstStyle>
            <a:lvl1pPr marL="0" indent="0" algn="ctr">
              <a:buNone/>
              <a:defRPr>
                <a:solidFill>
                  <a:schemeClr val="tx1">
                    <a:tint val="75000"/>
                  </a:schemeClr>
                </a:solidFill>
              </a:defRPr>
            </a:lvl1pPr>
            <a:lvl2pPr marL="521528" indent="0" algn="ctr">
              <a:buNone/>
              <a:defRPr>
                <a:solidFill>
                  <a:schemeClr val="tx1">
                    <a:tint val="75000"/>
                  </a:schemeClr>
                </a:solidFill>
              </a:defRPr>
            </a:lvl2pPr>
            <a:lvl3pPr marL="1043056" indent="0" algn="ctr">
              <a:buNone/>
              <a:defRPr>
                <a:solidFill>
                  <a:schemeClr val="tx1">
                    <a:tint val="75000"/>
                  </a:schemeClr>
                </a:solidFill>
              </a:defRPr>
            </a:lvl3pPr>
            <a:lvl4pPr marL="1564584" indent="0" algn="ctr">
              <a:buNone/>
              <a:defRPr>
                <a:solidFill>
                  <a:schemeClr val="tx1">
                    <a:tint val="75000"/>
                  </a:schemeClr>
                </a:solidFill>
              </a:defRPr>
            </a:lvl4pPr>
            <a:lvl5pPr marL="2086112" indent="0" algn="ctr">
              <a:buNone/>
              <a:defRPr>
                <a:solidFill>
                  <a:schemeClr val="tx1">
                    <a:tint val="75000"/>
                  </a:schemeClr>
                </a:solidFill>
              </a:defRPr>
            </a:lvl5pPr>
            <a:lvl6pPr marL="2607640" indent="0" algn="ctr">
              <a:buNone/>
              <a:defRPr>
                <a:solidFill>
                  <a:schemeClr val="tx1">
                    <a:tint val="75000"/>
                  </a:schemeClr>
                </a:solidFill>
              </a:defRPr>
            </a:lvl6pPr>
            <a:lvl7pPr marL="3129168" indent="0" algn="ctr">
              <a:buNone/>
              <a:defRPr>
                <a:solidFill>
                  <a:schemeClr val="tx1">
                    <a:tint val="75000"/>
                  </a:schemeClr>
                </a:solidFill>
              </a:defRPr>
            </a:lvl7pPr>
            <a:lvl8pPr marL="3650696" indent="0" algn="ctr">
              <a:buNone/>
              <a:defRPr>
                <a:solidFill>
                  <a:schemeClr val="tx1">
                    <a:tint val="75000"/>
                  </a:schemeClr>
                </a:solidFill>
              </a:defRPr>
            </a:lvl8pPr>
            <a:lvl9pPr marL="4172224" indent="0" algn="ctr">
              <a:buNone/>
              <a:defRPr>
                <a:solidFill>
                  <a:schemeClr val="tx1">
                    <a:tint val="75000"/>
                  </a:schemeClr>
                </a:solidFill>
              </a:defRPr>
            </a:lvl9pPr>
          </a:lstStyle>
          <a:p>
            <a:r>
              <a:rPr lang="he-IL"/>
              <a:t>לחץ כדי לערוך סגנון כותרת משנה של תבנית בסיס</a:t>
            </a:r>
          </a:p>
        </p:txBody>
      </p:sp>
      <p:sp>
        <p:nvSpPr>
          <p:cNvPr id="4" name="מציין מיקום של תאריך 3"/>
          <p:cNvSpPr>
            <a:spLocks noGrp="1"/>
          </p:cNvSpPr>
          <p:nvPr>
            <p:ph type="dt" sz="half" idx="10"/>
          </p:nvPr>
        </p:nvSpPr>
        <p:spPr/>
        <p:txBody>
          <a:bodyPr/>
          <a:lstStyle/>
          <a:p>
            <a:fld id="{4D2B1224-F879-49A3-B163-88E7E1BC284B}" type="datetimeFigureOut">
              <a:rPr lang="he-IL" smtClean="0"/>
              <a:pPr/>
              <a:t>כ"ג/אדר/תשע"ז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7541960-337A-4C12-AD5B-F5F67C3B9C39}" type="slidenum">
              <a:rPr lang="he-IL" smtClean="0"/>
              <a:pPr/>
              <a:t>‹#›</a:t>
            </a:fld>
            <a:endParaRPr lang="he-I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D2B1224-F879-49A3-B163-88E7E1BC284B}" type="datetimeFigureOut">
              <a:rPr lang="he-IL" smtClean="0"/>
              <a:pPr/>
              <a:t>כ"ג/אדר/תשע"ז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7541960-337A-4C12-AD5B-F5F67C3B9C39}" type="slidenum">
              <a:rPr lang="he-IL" smtClean="0"/>
              <a:pPr/>
              <a:t>‹#›</a:t>
            </a:fld>
            <a:endParaRPr lang="he-I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9067112" y="334306"/>
            <a:ext cx="2812588" cy="7113188"/>
          </a:xfrm>
        </p:spPr>
        <p:txBody>
          <a:bodyPr vert="eaVert"/>
          <a:lstStyle/>
          <a:p>
            <a:r>
              <a:rPr lang="he-IL"/>
              <a:t>לחץ כדי לערוך סגנון כותרת של תבנית בסיס</a:t>
            </a:r>
          </a:p>
        </p:txBody>
      </p:sp>
      <p:sp>
        <p:nvSpPr>
          <p:cNvPr id="3" name="מציין מיקום של טקסט אנכי 2"/>
          <p:cNvSpPr>
            <a:spLocks noGrp="1"/>
          </p:cNvSpPr>
          <p:nvPr>
            <p:ph type="body" orient="vert" idx="1"/>
          </p:nvPr>
        </p:nvSpPr>
        <p:spPr>
          <a:xfrm>
            <a:off x="625639" y="334306"/>
            <a:ext cx="8263250" cy="7113188"/>
          </a:xfrm>
        </p:spPr>
        <p:txBody>
          <a:bodyPr vert="eaVert"/>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D2B1224-F879-49A3-B163-88E7E1BC284B}" type="datetimeFigureOut">
              <a:rPr lang="he-IL" smtClean="0"/>
              <a:pPr/>
              <a:t>כ"ג/אדר/תשע"ז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7541960-337A-4C12-AD5B-F5F67C3B9C39}" type="slidenum">
              <a:rPr lang="he-IL" smtClean="0"/>
              <a:pPr/>
              <a:t>‹#›</a:t>
            </a:fld>
            <a:endParaRPr lang="he-I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idx="1"/>
          </p:nvPr>
        </p:nvSpPr>
        <p:spPr/>
        <p:txBody>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10"/>
          </p:nvPr>
        </p:nvSpPr>
        <p:spPr/>
        <p:txBody>
          <a:bodyPr/>
          <a:lstStyle/>
          <a:p>
            <a:fld id="{4D2B1224-F879-49A3-B163-88E7E1BC284B}" type="datetimeFigureOut">
              <a:rPr lang="he-IL" smtClean="0"/>
              <a:pPr/>
              <a:t>כ"ג/אדר/תשע"ז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7541960-337A-4C12-AD5B-F5F67C3B9C39}" type="slidenum">
              <a:rPr lang="he-IL" smtClean="0"/>
              <a:pPr/>
              <a:t>‹#›</a:t>
            </a:fld>
            <a:endParaRPr lang="he-I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844705" y="4858812"/>
            <a:ext cx="9089390" cy="1501751"/>
          </a:xfrm>
        </p:spPr>
        <p:txBody>
          <a:bodyPr anchor="t"/>
          <a:lstStyle>
            <a:lvl1pPr algn="r">
              <a:defRPr sz="4600" b="1" cap="all"/>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844705" y="3204786"/>
            <a:ext cx="9089390" cy="1654026"/>
          </a:xfrm>
        </p:spPr>
        <p:txBody>
          <a:bodyPr anchor="b"/>
          <a:lstStyle>
            <a:lvl1pPr marL="0" indent="0">
              <a:buNone/>
              <a:defRPr sz="2300">
                <a:solidFill>
                  <a:schemeClr val="tx1">
                    <a:tint val="75000"/>
                  </a:schemeClr>
                </a:solidFill>
              </a:defRPr>
            </a:lvl1pPr>
            <a:lvl2pPr marL="521528" indent="0">
              <a:buNone/>
              <a:defRPr sz="2100">
                <a:solidFill>
                  <a:schemeClr val="tx1">
                    <a:tint val="75000"/>
                  </a:schemeClr>
                </a:solidFill>
              </a:defRPr>
            </a:lvl2pPr>
            <a:lvl3pPr marL="1043056" indent="0">
              <a:buNone/>
              <a:defRPr sz="1800">
                <a:solidFill>
                  <a:schemeClr val="tx1">
                    <a:tint val="75000"/>
                  </a:schemeClr>
                </a:solidFill>
              </a:defRPr>
            </a:lvl3pPr>
            <a:lvl4pPr marL="1564584" indent="0">
              <a:buNone/>
              <a:defRPr sz="1600">
                <a:solidFill>
                  <a:schemeClr val="tx1">
                    <a:tint val="75000"/>
                  </a:schemeClr>
                </a:solidFill>
              </a:defRPr>
            </a:lvl4pPr>
            <a:lvl5pPr marL="2086112" indent="0">
              <a:buNone/>
              <a:defRPr sz="1600">
                <a:solidFill>
                  <a:schemeClr val="tx1">
                    <a:tint val="75000"/>
                  </a:schemeClr>
                </a:solidFill>
              </a:defRPr>
            </a:lvl5pPr>
            <a:lvl6pPr marL="2607640" indent="0">
              <a:buNone/>
              <a:defRPr sz="1600">
                <a:solidFill>
                  <a:schemeClr val="tx1">
                    <a:tint val="75000"/>
                  </a:schemeClr>
                </a:solidFill>
              </a:defRPr>
            </a:lvl6pPr>
            <a:lvl7pPr marL="3129168" indent="0">
              <a:buNone/>
              <a:defRPr sz="1600">
                <a:solidFill>
                  <a:schemeClr val="tx1">
                    <a:tint val="75000"/>
                  </a:schemeClr>
                </a:solidFill>
              </a:defRPr>
            </a:lvl7pPr>
            <a:lvl8pPr marL="3650696" indent="0">
              <a:buNone/>
              <a:defRPr sz="1600">
                <a:solidFill>
                  <a:schemeClr val="tx1">
                    <a:tint val="75000"/>
                  </a:schemeClr>
                </a:solidFill>
              </a:defRPr>
            </a:lvl8pPr>
            <a:lvl9pPr marL="4172224" indent="0">
              <a:buNone/>
              <a:defRPr sz="1600">
                <a:solidFill>
                  <a:schemeClr val="tx1">
                    <a:tint val="75000"/>
                  </a:schemeClr>
                </a:solidFill>
              </a:defRPr>
            </a:lvl9pPr>
          </a:lstStyle>
          <a:p>
            <a:pPr lvl="0"/>
            <a:r>
              <a:rPr lang="he-IL"/>
              <a:t>לחץ כדי לערוך סגנונות טקסט של תבנית בסיס</a:t>
            </a:r>
          </a:p>
        </p:txBody>
      </p:sp>
      <p:sp>
        <p:nvSpPr>
          <p:cNvPr id="4" name="מציין מיקום של תאריך 3"/>
          <p:cNvSpPr>
            <a:spLocks noGrp="1"/>
          </p:cNvSpPr>
          <p:nvPr>
            <p:ph type="dt" sz="half" idx="10"/>
          </p:nvPr>
        </p:nvSpPr>
        <p:spPr/>
        <p:txBody>
          <a:bodyPr/>
          <a:lstStyle/>
          <a:p>
            <a:fld id="{4D2B1224-F879-49A3-B163-88E7E1BC284B}" type="datetimeFigureOut">
              <a:rPr lang="he-IL" smtClean="0"/>
              <a:pPr/>
              <a:t>כ"ג/אדר/תשע"ז</a:t>
            </a:fld>
            <a:endParaRPr lang="he-IL"/>
          </a:p>
        </p:txBody>
      </p:sp>
      <p:sp>
        <p:nvSpPr>
          <p:cNvPr id="5" name="מציין מיקום של כותרת תחתונה 4"/>
          <p:cNvSpPr>
            <a:spLocks noGrp="1"/>
          </p:cNvSpPr>
          <p:nvPr>
            <p:ph type="ftr" sz="quarter" idx="11"/>
          </p:nvPr>
        </p:nvSpPr>
        <p:spPr/>
        <p:txBody>
          <a:bodyPr/>
          <a:lstStyle/>
          <a:p>
            <a:endParaRPr lang="he-IL"/>
          </a:p>
        </p:txBody>
      </p:sp>
      <p:sp>
        <p:nvSpPr>
          <p:cNvPr id="6" name="מציין מיקום של מספר שקופית 5"/>
          <p:cNvSpPr>
            <a:spLocks noGrp="1"/>
          </p:cNvSpPr>
          <p:nvPr>
            <p:ph type="sldNum" sz="quarter" idx="12"/>
          </p:nvPr>
        </p:nvSpPr>
        <p:spPr/>
        <p:txBody>
          <a:bodyPr/>
          <a:lstStyle/>
          <a:p>
            <a:fld id="{57541960-337A-4C12-AD5B-F5F67C3B9C39}" type="slidenum">
              <a:rPr lang="he-IL" smtClean="0"/>
              <a:pPr/>
              <a:t>‹#›</a:t>
            </a:fld>
            <a:endParaRPr lang="he-I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תוכן 2"/>
          <p:cNvSpPr>
            <a:spLocks noGrp="1"/>
          </p:cNvSpPr>
          <p:nvPr>
            <p:ph sz="half" idx="1"/>
          </p:nvPr>
        </p:nvSpPr>
        <p:spPr>
          <a:xfrm>
            <a:off x="625639" y="1944575"/>
            <a:ext cx="5537918" cy="55029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תוכן 3"/>
          <p:cNvSpPr>
            <a:spLocks noGrp="1"/>
          </p:cNvSpPr>
          <p:nvPr>
            <p:ph sz="half" idx="2"/>
          </p:nvPr>
        </p:nvSpPr>
        <p:spPr>
          <a:xfrm>
            <a:off x="6341781" y="1944575"/>
            <a:ext cx="5537919" cy="5502919"/>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של תאריך 4"/>
          <p:cNvSpPr>
            <a:spLocks noGrp="1"/>
          </p:cNvSpPr>
          <p:nvPr>
            <p:ph type="dt" sz="half" idx="10"/>
          </p:nvPr>
        </p:nvSpPr>
        <p:spPr/>
        <p:txBody>
          <a:bodyPr/>
          <a:lstStyle/>
          <a:p>
            <a:fld id="{4D2B1224-F879-49A3-B163-88E7E1BC284B}" type="datetimeFigureOut">
              <a:rPr lang="he-IL" smtClean="0"/>
              <a:pPr/>
              <a:t>כ"ג/אדר/תשע"ז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7541960-337A-4C12-AD5B-F5F67C3B9C39}" type="slidenum">
              <a:rPr lang="he-IL" smtClean="0"/>
              <a:pPr/>
              <a:t>‹#›</a:t>
            </a:fld>
            <a:endParaRPr lang="he-I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534670" y="302801"/>
            <a:ext cx="9624060" cy="1260211"/>
          </a:xfrm>
        </p:spPr>
        <p:txBody>
          <a:bodyPr/>
          <a:lstStyle>
            <a:lvl1pPr>
              <a:defRPr/>
            </a:lvl1pPr>
          </a:lstStyle>
          <a:p>
            <a:r>
              <a:rPr lang="he-IL"/>
              <a:t>לחץ כדי לערוך סגנון כותרת של תבנית בסיס</a:t>
            </a:r>
          </a:p>
        </p:txBody>
      </p:sp>
      <p:sp>
        <p:nvSpPr>
          <p:cNvPr id="3" name="מציין מיקום טקסט 2"/>
          <p:cNvSpPr>
            <a:spLocks noGrp="1"/>
          </p:cNvSpPr>
          <p:nvPr>
            <p:ph type="body" idx="1"/>
          </p:nvPr>
        </p:nvSpPr>
        <p:spPr>
          <a:xfrm>
            <a:off x="534670" y="1692533"/>
            <a:ext cx="4724775"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he-IL"/>
              <a:t>לחץ כדי לערוך סגנונות טקסט של תבנית בסיס</a:t>
            </a:r>
          </a:p>
        </p:txBody>
      </p:sp>
      <p:sp>
        <p:nvSpPr>
          <p:cNvPr id="4" name="מציין מיקום תוכן 3"/>
          <p:cNvSpPr>
            <a:spLocks noGrp="1"/>
          </p:cNvSpPr>
          <p:nvPr>
            <p:ph sz="half" idx="2"/>
          </p:nvPr>
        </p:nvSpPr>
        <p:spPr>
          <a:xfrm>
            <a:off x="534670" y="2397901"/>
            <a:ext cx="4724775"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5" name="מציין מיקום טקסט 4"/>
          <p:cNvSpPr>
            <a:spLocks noGrp="1"/>
          </p:cNvSpPr>
          <p:nvPr>
            <p:ph type="body" sz="quarter" idx="3"/>
          </p:nvPr>
        </p:nvSpPr>
        <p:spPr>
          <a:xfrm>
            <a:off x="5432099" y="1692533"/>
            <a:ext cx="4726631" cy="705367"/>
          </a:xfrm>
        </p:spPr>
        <p:txBody>
          <a:bodyPr anchor="b"/>
          <a:lstStyle>
            <a:lvl1pPr marL="0" indent="0">
              <a:buNone/>
              <a:defRPr sz="2700" b="1"/>
            </a:lvl1pPr>
            <a:lvl2pPr marL="521528" indent="0">
              <a:buNone/>
              <a:defRPr sz="2300" b="1"/>
            </a:lvl2pPr>
            <a:lvl3pPr marL="1043056" indent="0">
              <a:buNone/>
              <a:defRPr sz="2100" b="1"/>
            </a:lvl3pPr>
            <a:lvl4pPr marL="1564584" indent="0">
              <a:buNone/>
              <a:defRPr sz="1800" b="1"/>
            </a:lvl4pPr>
            <a:lvl5pPr marL="2086112" indent="0">
              <a:buNone/>
              <a:defRPr sz="1800" b="1"/>
            </a:lvl5pPr>
            <a:lvl6pPr marL="2607640" indent="0">
              <a:buNone/>
              <a:defRPr sz="1800" b="1"/>
            </a:lvl6pPr>
            <a:lvl7pPr marL="3129168" indent="0">
              <a:buNone/>
              <a:defRPr sz="1800" b="1"/>
            </a:lvl7pPr>
            <a:lvl8pPr marL="3650696" indent="0">
              <a:buNone/>
              <a:defRPr sz="1800" b="1"/>
            </a:lvl8pPr>
            <a:lvl9pPr marL="4172224" indent="0">
              <a:buNone/>
              <a:defRPr sz="1800" b="1"/>
            </a:lvl9pPr>
          </a:lstStyle>
          <a:p>
            <a:pPr lvl="0"/>
            <a:r>
              <a:rPr lang="he-IL"/>
              <a:t>לחץ כדי לערוך סגנונות טקסט של תבנית בסיס</a:t>
            </a:r>
          </a:p>
        </p:txBody>
      </p:sp>
      <p:sp>
        <p:nvSpPr>
          <p:cNvPr id="6" name="מציין מיקום תוכן 5"/>
          <p:cNvSpPr>
            <a:spLocks noGrp="1"/>
          </p:cNvSpPr>
          <p:nvPr>
            <p:ph sz="quarter" idx="4"/>
          </p:nvPr>
        </p:nvSpPr>
        <p:spPr>
          <a:xfrm>
            <a:off x="5432099" y="2397901"/>
            <a:ext cx="4726631" cy="4356478"/>
          </a:xfrm>
        </p:spPr>
        <p:txBody>
          <a:bodyPr/>
          <a:lstStyle>
            <a:lvl1pPr>
              <a:defRPr sz="2700"/>
            </a:lvl1pPr>
            <a:lvl2pPr>
              <a:defRPr sz="2300"/>
            </a:lvl2pPr>
            <a:lvl3pPr>
              <a:defRPr sz="2100"/>
            </a:lvl3pPr>
            <a:lvl4pPr>
              <a:defRPr sz="1800"/>
            </a:lvl4pPr>
            <a:lvl5pPr>
              <a:defRPr sz="1800"/>
            </a:lvl5pPr>
            <a:lvl6pPr>
              <a:defRPr sz="1800"/>
            </a:lvl6pPr>
            <a:lvl7pPr>
              <a:defRPr sz="1800"/>
            </a:lvl7pPr>
            <a:lvl8pPr>
              <a:defRPr sz="1800"/>
            </a:lvl8pPr>
            <a:lvl9pPr>
              <a:defRPr sz="18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7" name="מציין מיקום של תאריך 6"/>
          <p:cNvSpPr>
            <a:spLocks noGrp="1"/>
          </p:cNvSpPr>
          <p:nvPr>
            <p:ph type="dt" sz="half" idx="10"/>
          </p:nvPr>
        </p:nvSpPr>
        <p:spPr/>
        <p:txBody>
          <a:bodyPr/>
          <a:lstStyle/>
          <a:p>
            <a:fld id="{4D2B1224-F879-49A3-B163-88E7E1BC284B}" type="datetimeFigureOut">
              <a:rPr lang="he-IL" smtClean="0"/>
              <a:pPr/>
              <a:t>כ"ג/אדר/תשע"ז</a:t>
            </a:fld>
            <a:endParaRPr lang="he-IL"/>
          </a:p>
        </p:txBody>
      </p:sp>
      <p:sp>
        <p:nvSpPr>
          <p:cNvPr id="8" name="מציין מיקום של כותרת תחתונה 7"/>
          <p:cNvSpPr>
            <a:spLocks noGrp="1"/>
          </p:cNvSpPr>
          <p:nvPr>
            <p:ph type="ftr" sz="quarter" idx="11"/>
          </p:nvPr>
        </p:nvSpPr>
        <p:spPr/>
        <p:txBody>
          <a:bodyPr/>
          <a:lstStyle/>
          <a:p>
            <a:endParaRPr lang="he-IL"/>
          </a:p>
        </p:txBody>
      </p:sp>
      <p:sp>
        <p:nvSpPr>
          <p:cNvPr id="9" name="מציין מיקום של מספר שקופית 8"/>
          <p:cNvSpPr>
            <a:spLocks noGrp="1"/>
          </p:cNvSpPr>
          <p:nvPr>
            <p:ph type="sldNum" sz="quarter" idx="12"/>
          </p:nvPr>
        </p:nvSpPr>
        <p:spPr/>
        <p:txBody>
          <a:bodyPr/>
          <a:lstStyle/>
          <a:p>
            <a:fld id="{57541960-337A-4C12-AD5B-F5F67C3B9C39}" type="slidenum">
              <a:rPr lang="he-IL" smtClean="0"/>
              <a:pPr/>
              <a:t>‹#›</a:t>
            </a:fld>
            <a:endParaRPr lang="he-I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p>
        </p:txBody>
      </p:sp>
      <p:sp>
        <p:nvSpPr>
          <p:cNvPr id="3" name="מציין מיקום של תאריך 2"/>
          <p:cNvSpPr>
            <a:spLocks noGrp="1"/>
          </p:cNvSpPr>
          <p:nvPr>
            <p:ph type="dt" sz="half" idx="10"/>
          </p:nvPr>
        </p:nvSpPr>
        <p:spPr/>
        <p:txBody>
          <a:bodyPr/>
          <a:lstStyle/>
          <a:p>
            <a:fld id="{4D2B1224-F879-49A3-B163-88E7E1BC284B}" type="datetimeFigureOut">
              <a:rPr lang="he-IL" smtClean="0"/>
              <a:pPr/>
              <a:t>כ"ג/אדר/תשע"ז</a:t>
            </a:fld>
            <a:endParaRPr lang="he-IL"/>
          </a:p>
        </p:txBody>
      </p:sp>
      <p:sp>
        <p:nvSpPr>
          <p:cNvPr id="4" name="מציין מיקום של כותרת תחתונה 3"/>
          <p:cNvSpPr>
            <a:spLocks noGrp="1"/>
          </p:cNvSpPr>
          <p:nvPr>
            <p:ph type="ftr" sz="quarter" idx="11"/>
          </p:nvPr>
        </p:nvSpPr>
        <p:spPr/>
        <p:txBody>
          <a:bodyPr/>
          <a:lstStyle/>
          <a:p>
            <a:endParaRPr lang="he-IL"/>
          </a:p>
        </p:txBody>
      </p:sp>
      <p:sp>
        <p:nvSpPr>
          <p:cNvPr id="5" name="מציין מיקום של מספר שקופית 4"/>
          <p:cNvSpPr>
            <a:spLocks noGrp="1"/>
          </p:cNvSpPr>
          <p:nvPr>
            <p:ph type="sldNum" sz="quarter" idx="12"/>
          </p:nvPr>
        </p:nvSpPr>
        <p:spPr/>
        <p:txBody>
          <a:bodyPr/>
          <a:lstStyle/>
          <a:p>
            <a:fld id="{57541960-337A-4C12-AD5B-F5F67C3B9C39}" type="slidenum">
              <a:rPr lang="he-IL" smtClean="0"/>
              <a:pPr/>
              <a:t>‹#›</a:t>
            </a:fld>
            <a:endParaRPr lang="he-I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4D2B1224-F879-49A3-B163-88E7E1BC284B}" type="datetimeFigureOut">
              <a:rPr lang="he-IL" smtClean="0"/>
              <a:pPr/>
              <a:t>כ"ג/אדר/תשע"ז</a:t>
            </a:fld>
            <a:endParaRPr lang="he-IL"/>
          </a:p>
        </p:txBody>
      </p:sp>
      <p:sp>
        <p:nvSpPr>
          <p:cNvPr id="3" name="מציין מיקום של כותרת תחתונה 2"/>
          <p:cNvSpPr>
            <a:spLocks noGrp="1"/>
          </p:cNvSpPr>
          <p:nvPr>
            <p:ph type="ftr" sz="quarter" idx="11"/>
          </p:nvPr>
        </p:nvSpPr>
        <p:spPr/>
        <p:txBody>
          <a:bodyPr/>
          <a:lstStyle/>
          <a:p>
            <a:endParaRPr lang="he-IL"/>
          </a:p>
        </p:txBody>
      </p:sp>
      <p:sp>
        <p:nvSpPr>
          <p:cNvPr id="4" name="מציין מיקום של מספר שקופית 3"/>
          <p:cNvSpPr>
            <a:spLocks noGrp="1"/>
          </p:cNvSpPr>
          <p:nvPr>
            <p:ph type="sldNum" sz="quarter" idx="12"/>
          </p:nvPr>
        </p:nvSpPr>
        <p:spPr/>
        <p:txBody>
          <a:bodyPr/>
          <a:lstStyle/>
          <a:p>
            <a:fld id="{57541960-337A-4C12-AD5B-F5F67C3B9C39}" type="slidenum">
              <a:rPr lang="he-IL" smtClean="0"/>
              <a:pPr/>
              <a:t>‹#›</a:t>
            </a:fld>
            <a:endParaRPr lang="he-I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534671" y="301050"/>
            <a:ext cx="3518055" cy="1281214"/>
          </a:xfrm>
        </p:spPr>
        <p:txBody>
          <a:bodyPr anchor="b"/>
          <a:lstStyle>
            <a:lvl1pPr algn="r">
              <a:defRPr sz="2300" b="1"/>
            </a:lvl1pPr>
          </a:lstStyle>
          <a:p>
            <a:r>
              <a:rPr lang="he-IL"/>
              <a:t>לחץ כדי לערוך סגנון כותרת של תבנית בסיס</a:t>
            </a:r>
          </a:p>
        </p:txBody>
      </p:sp>
      <p:sp>
        <p:nvSpPr>
          <p:cNvPr id="3" name="מציין מיקום תוכן 2"/>
          <p:cNvSpPr>
            <a:spLocks noGrp="1"/>
          </p:cNvSpPr>
          <p:nvPr>
            <p:ph idx="1"/>
          </p:nvPr>
        </p:nvSpPr>
        <p:spPr>
          <a:xfrm>
            <a:off x="4180822" y="301051"/>
            <a:ext cx="5977908" cy="6453328"/>
          </a:xfrm>
        </p:spPr>
        <p:txBody>
          <a:bodyPr/>
          <a:lstStyle>
            <a:lvl1pPr>
              <a:defRPr sz="3700"/>
            </a:lvl1pPr>
            <a:lvl2pPr>
              <a:defRPr sz="3200"/>
            </a:lvl2pPr>
            <a:lvl3pPr>
              <a:defRPr sz="2700"/>
            </a:lvl3pPr>
            <a:lvl4pPr>
              <a:defRPr sz="2300"/>
            </a:lvl4pPr>
            <a:lvl5pPr>
              <a:defRPr sz="2300"/>
            </a:lvl5pPr>
            <a:lvl6pPr>
              <a:defRPr sz="2300"/>
            </a:lvl6pPr>
            <a:lvl7pPr>
              <a:defRPr sz="2300"/>
            </a:lvl7pPr>
            <a:lvl8pPr>
              <a:defRPr sz="2300"/>
            </a:lvl8pPr>
            <a:lvl9pPr>
              <a:defRPr sz="2300"/>
            </a:lvl9p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טקסט 3"/>
          <p:cNvSpPr>
            <a:spLocks noGrp="1"/>
          </p:cNvSpPr>
          <p:nvPr>
            <p:ph type="body" sz="half" idx="2"/>
          </p:nvPr>
        </p:nvSpPr>
        <p:spPr>
          <a:xfrm>
            <a:off x="534671" y="1582265"/>
            <a:ext cx="3518055" cy="5172114"/>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D2B1224-F879-49A3-B163-88E7E1BC284B}" type="datetimeFigureOut">
              <a:rPr lang="he-IL" smtClean="0"/>
              <a:pPr/>
              <a:t>כ"ג/אדר/תשע"ז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7541960-337A-4C12-AD5B-F5F67C3B9C39}" type="slidenum">
              <a:rPr lang="he-IL" smtClean="0"/>
              <a:pPr/>
              <a:t>‹#›</a:t>
            </a:fld>
            <a:endParaRPr lang="he-I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2095981" y="5292884"/>
            <a:ext cx="6416040" cy="624855"/>
          </a:xfrm>
        </p:spPr>
        <p:txBody>
          <a:bodyPr anchor="b"/>
          <a:lstStyle>
            <a:lvl1pPr algn="r">
              <a:defRPr sz="2300" b="1"/>
            </a:lvl1pPr>
          </a:lstStyle>
          <a:p>
            <a:r>
              <a:rPr lang="he-IL"/>
              <a:t>לחץ כדי לערוך סגנון כותרת של תבנית בסיס</a:t>
            </a:r>
          </a:p>
        </p:txBody>
      </p:sp>
      <p:sp>
        <p:nvSpPr>
          <p:cNvPr id="3" name="מציין מיקום של תמונה 2"/>
          <p:cNvSpPr>
            <a:spLocks noGrp="1"/>
          </p:cNvSpPr>
          <p:nvPr>
            <p:ph type="pic" idx="1"/>
          </p:nvPr>
        </p:nvSpPr>
        <p:spPr>
          <a:xfrm>
            <a:off x="2095981" y="675613"/>
            <a:ext cx="6416040" cy="4536758"/>
          </a:xfrm>
        </p:spPr>
        <p:txBody>
          <a:bodyPr/>
          <a:lstStyle>
            <a:lvl1pPr marL="0" indent="0">
              <a:buNone/>
              <a:defRPr sz="3700"/>
            </a:lvl1pPr>
            <a:lvl2pPr marL="521528" indent="0">
              <a:buNone/>
              <a:defRPr sz="3200"/>
            </a:lvl2pPr>
            <a:lvl3pPr marL="1043056" indent="0">
              <a:buNone/>
              <a:defRPr sz="2700"/>
            </a:lvl3pPr>
            <a:lvl4pPr marL="1564584" indent="0">
              <a:buNone/>
              <a:defRPr sz="2300"/>
            </a:lvl4pPr>
            <a:lvl5pPr marL="2086112" indent="0">
              <a:buNone/>
              <a:defRPr sz="2300"/>
            </a:lvl5pPr>
            <a:lvl6pPr marL="2607640" indent="0">
              <a:buNone/>
              <a:defRPr sz="2300"/>
            </a:lvl6pPr>
            <a:lvl7pPr marL="3129168" indent="0">
              <a:buNone/>
              <a:defRPr sz="2300"/>
            </a:lvl7pPr>
            <a:lvl8pPr marL="3650696" indent="0">
              <a:buNone/>
              <a:defRPr sz="2300"/>
            </a:lvl8pPr>
            <a:lvl9pPr marL="4172224" indent="0">
              <a:buNone/>
              <a:defRPr sz="2300"/>
            </a:lvl9pPr>
          </a:lstStyle>
          <a:p>
            <a:endParaRPr lang="he-IL"/>
          </a:p>
        </p:txBody>
      </p:sp>
      <p:sp>
        <p:nvSpPr>
          <p:cNvPr id="4" name="מציין מיקום טקסט 3"/>
          <p:cNvSpPr>
            <a:spLocks noGrp="1"/>
          </p:cNvSpPr>
          <p:nvPr>
            <p:ph type="body" sz="half" idx="2"/>
          </p:nvPr>
        </p:nvSpPr>
        <p:spPr>
          <a:xfrm>
            <a:off x="2095981" y="5917739"/>
            <a:ext cx="6416040" cy="887398"/>
          </a:xfrm>
        </p:spPr>
        <p:txBody>
          <a:bodyPr/>
          <a:lstStyle>
            <a:lvl1pPr marL="0" indent="0">
              <a:buNone/>
              <a:defRPr sz="1600"/>
            </a:lvl1pPr>
            <a:lvl2pPr marL="521528" indent="0">
              <a:buNone/>
              <a:defRPr sz="1400"/>
            </a:lvl2pPr>
            <a:lvl3pPr marL="1043056" indent="0">
              <a:buNone/>
              <a:defRPr sz="1100"/>
            </a:lvl3pPr>
            <a:lvl4pPr marL="1564584" indent="0">
              <a:buNone/>
              <a:defRPr sz="1000"/>
            </a:lvl4pPr>
            <a:lvl5pPr marL="2086112" indent="0">
              <a:buNone/>
              <a:defRPr sz="1000"/>
            </a:lvl5pPr>
            <a:lvl6pPr marL="2607640" indent="0">
              <a:buNone/>
              <a:defRPr sz="1000"/>
            </a:lvl6pPr>
            <a:lvl7pPr marL="3129168" indent="0">
              <a:buNone/>
              <a:defRPr sz="1000"/>
            </a:lvl7pPr>
            <a:lvl8pPr marL="3650696" indent="0">
              <a:buNone/>
              <a:defRPr sz="1000"/>
            </a:lvl8pPr>
            <a:lvl9pPr marL="4172224" indent="0">
              <a:buNone/>
              <a:defRPr sz="1000"/>
            </a:lvl9pPr>
          </a:lstStyle>
          <a:p>
            <a:pPr lvl="0"/>
            <a:r>
              <a:rPr lang="he-IL"/>
              <a:t>לחץ כדי לערוך סגנונות טקסט של תבנית בסיס</a:t>
            </a:r>
          </a:p>
        </p:txBody>
      </p:sp>
      <p:sp>
        <p:nvSpPr>
          <p:cNvPr id="5" name="מציין מיקום של תאריך 4"/>
          <p:cNvSpPr>
            <a:spLocks noGrp="1"/>
          </p:cNvSpPr>
          <p:nvPr>
            <p:ph type="dt" sz="half" idx="10"/>
          </p:nvPr>
        </p:nvSpPr>
        <p:spPr/>
        <p:txBody>
          <a:bodyPr/>
          <a:lstStyle/>
          <a:p>
            <a:fld id="{4D2B1224-F879-49A3-B163-88E7E1BC284B}" type="datetimeFigureOut">
              <a:rPr lang="he-IL" smtClean="0"/>
              <a:pPr/>
              <a:t>כ"ג/אדר/תשע"ז</a:t>
            </a:fld>
            <a:endParaRPr lang="he-IL"/>
          </a:p>
        </p:txBody>
      </p:sp>
      <p:sp>
        <p:nvSpPr>
          <p:cNvPr id="6" name="מציין מיקום של כותרת תחתונה 5"/>
          <p:cNvSpPr>
            <a:spLocks noGrp="1"/>
          </p:cNvSpPr>
          <p:nvPr>
            <p:ph type="ftr" sz="quarter" idx="11"/>
          </p:nvPr>
        </p:nvSpPr>
        <p:spPr/>
        <p:txBody>
          <a:bodyPr/>
          <a:lstStyle/>
          <a:p>
            <a:endParaRPr lang="he-IL"/>
          </a:p>
        </p:txBody>
      </p:sp>
      <p:sp>
        <p:nvSpPr>
          <p:cNvPr id="7" name="מציין מיקום של מספר שקופית 6"/>
          <p:cNvSpPr>
            <a:spLocks noGrp="1"/>
          </p:cNvSpPr>
          <p:nvPr>
            <p:ph type="sldNum" sz="quarter" idx="12"/>
          </p:nvPr>
        </p:nvSpPr>
        <p:spPr/>
        <p:txBody>
          <a:bodyPr/>
          <a:lstStyle/>
          <a:p>
            <a:fld id="{57541960-337A-4C12-AD5B-F5F67C3B9C39}" type="slidenum">
              <a:rPr lang="he-IL" smtClean="0"/>
              <a:pPr/>
              <a:t>‹#›</a:t>
            </a:fld>
            <a:endParaRPr lang="he-I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534670" y="302801"/>
            <a:ext cx="9624060" cy="1260211"/>
          </a:xfrm>
          <a:prstGeom prst="rect">
            <a:avLst/>
          </a:prstGeom>
        </p:spPr>
        <p:txBody>
          <a:bodyPr vert="horz" lIns="104306" tIns="52153" rIns="104306" bIns="52153" rtlCol="1" anchor="ctr">
            <a:normAutofit/>
          </a:bodyPr>
          <a:lstStyle/>
          <a:p>
            <a:r>
              <a:rPr lang="he-IL"/>
              <a:t>לחץ כדי לערוך סגנון כותרת של תבנית בסיס</a:t>
            </a:r>
          </a:p>
        </p:txBody>
      </p:sp>
      <p:sp>
        <p:nvSpPr>
          <p:cNvPr id="3" name="מציין מיקום טקסט 2"/>
          <p:cNvSpPr>
            <a:spLocks noGrp="1"/>
          </p:cNvSpPr>
          <p:nvPr>
            <p:ph type="body" idx="1"/>
          </p:nvPr>
        </p:nvSpPr>
        <p:spPr>
          <a:xfrm>
            <a:off x="534670" y="1764295"/>
            <a:ext cx="9624060" cy="4990084"/>
          </a:xfrm>
          <a:prstGeom prst="rect">
            <a:avLst/>
          </a:prstGeom>
        </p:spPr>
        <p:txBody>
          <a:bodyPr vert="horz" lIns="104306" tIns="52153" rIns="104306" bIns="52153" rtlCol="1">
            <a:normAutofit/>
          </a:bodyPr>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4" name="מציין מיקום של תאריך 3"/>
          <p:cNvSpPr>
            <a:spLocks noGrp="1"/>
          </p:cNvSpPr>
          <p:nvPr>
            <p:ph type="dt" sz="half" idx="2"/>
          </p:nvPr>
        </p:nvSpPr>
        <p:spPr>
          <a:xfrm>
            <a:off x="7663603" y="7008171"/>
            <a:ext cx="2495127" cy="402567"/>
          </a:xfrm>
          <a:prstGeom prst="rect">
            <a:avLst/>
          </a:prstGeom>
        </p:spPr>
        <p:txBody>
          <a:bodyPr vert="horz" lIns="104306" tIns="52153" rIns="104306" bIns="52153" rtlCol="1" anchor="ctr"/>
          <a:lstStyle>
            <a:lvl1pPr algn="r">
              <a:defRPr sz="1400">
                <a:solidFill>
                  <a:schemeClr val="tx1">
                    <a:tint val="75000"/>
                  </a:schemeClr>
                </a:solidFill>
              </a:defRPr>
            </a:lvl1pPr>
          </a:lstStyle>
          <a:p>
            <a:fld id="{4D2B1224-F879-49A3-B163-88E7E1BC284B}" type="datetimeFigureOut">
              <a:rPr lang="he-IL" smtClean="0"/>
              <a:pPr/>
              <a:t>כ"ג/אדר/תשע"ז</a:t>
            </a:fld>
            <a:endParaRPr lang="he-IL"/>
          </a:p>
        </p:txBody>
      </p:sp>
      <p:sp>
        <p:nvSpPr>
          <p:cNvPr id="5" name="מציין מיקום של כותרת תחתונה 4"/>
          <p:cNvSpPr>
            <a:spLocks noGrp="1"/>
          </p:cNvSpPr>
          <p:nvPr>
            <p:ph type="ftr" sz="quarter" idx="3"/>
          </p:nvPr>
        </p:nvSpPr>
        <p:spPr>
          <a:xfrm>
            <a:off x="3653579" y="7008171"/>
            <a:ext cx="3386243" cy="402567"/>
          </a:xfrm>
          <a:prstGeom prst="rect">
            <a:avLst/>
          </a:prstGeom>
        </p:spPr>
        <p:txBody>
          <a:bodyPr vert="horz" lIns="104306" tIns="52153" rIns="104306" bIns="52153" rtlCol="1" anchor="ctr"/>
          <a:lstStyle>
            <a:lvl1pPr algn="ctr">
              <a:defRPr sz="1400">
                <a:solidFill>
                  <a:schemeClr val="tx1">
                    <a:tint val="75000"/>
                  </a:schemeClr>
                </a:solidFill>
              </a:defRPr>
            </a:lvl1pPr>
          </a:lstStyle>
          <a:p>
            <a:endParaRPr lang="he-IL"/>
          </a:p>
        </p:txBody>
      </p:sp>
      <p:sp>
        <p:nvSpPr>
          <p:cNvPr id="6" name="מציין מיקום של מספר שקופית 5"/>
          <p:cNvSpPr>
            <a:spLocks noGrp="1"/>
          </p:cNvSpPr>
          <p:nvPr>
            <p:ph type="sldNum" sz="quarter" idx="4"/>
          </p:nvPr>
        </p:nvSpPr>
        <p:spPr>
          <a:xfrm>
            <a:off x="534670" y="7008171"/>
            <a:ext cx="2495127" cy="402567"/>
          </a:xfrm>
          <a:prstGeom prst="rect">
            <a:avLst/>
          </a:prstGeom>
        </p:spPr>
        <p:txBody>
          <a:bodyPr vert="horz" lIns="104306" tIns="52153" rIns="104306" bIns="52153" rtlCol="1" anchor="ctr"/>
          <a:lstStyle>
            <a:lvl1pPr algn="l">
              <a:defRPr sz="1400">
                <a:solidFill>
                  <a:schemeClr val="tx1">
                    <a:tint val="75000"/>
                  </a:schemeClr>
                </a:solidFill>
              </a:defRPr>
            </a:lvl1pPr>
          </a:lstStyle>
          <a:p>
            <a:fld id="{57541960-337A-4C12-AD5B-F5F67C3B9C39}" type="slidenum">
              <a:rPr lang="he-IL" smtClean="0"/>
              <a:pPr/>
              <a:t>‹#›</a:t>
            </a:fld>
            <a:endParaRPr lang="he-I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043056" rtl="1" eaLnBrk="1" latinLnBrk="0" hangingPunct="1">
        <a:spcBef>
          <a:spcPct val="0"/>
        </a:spcBef>
        <a:buNone/>
        <a:defRPr sz="5000" kern="1200">
          <a:solidFill>
            <a:schemeClr val="tx1"/>
          </a:solidFill>
          <a:latin typeface="+mj-lt"/>
          <a:ea typeface="+mj-ea"/>
          <a:cs typeface="+mj-cs"/>
        </a:defRPr>
      </a:lvl1pPr>
    </p:titleStyle>
    <p:bodyStyle>
      <a:lvl1pPr marL="391146" indent="-391146" algn="r" defTabSz="1043056" rtl="1" eaLnBrk="1" latinLnBrk="0" hangingPunct="1">
        <a:spcBef>
          <a:spcPct val="20000"/>
        </a:spcBef>
        <a:buFont typeface="Arial" pitchFamily="34" charset="0"/>
        <a:buChar char="•"/>
        <a:defRPr sz="3700" kern="1200">
          <a:solidFill>
            <a:schemeClr val="tx1"/>
          </a:solidFill>
          <a:latin typeface="+mn-lt"/>
          <a:ea typeface="+mn-ea"/>
          <a:cs typeface="+mn-cs"/>
        </a:defRPr>
      </a:lvl1pPr>
      <a:lvl2pPr marL="847483" indent="-325955" algn="r" defTabSz="1043056" rtl="1" eaLnBrk="1" latinLnBrk="0" hangingPunct="1">
        <a:spcBef>
          <a:spcPct val="20000"/>
        </a:spcBef>
        <a:buFont typeface="Arial" pitchFamily="34" charset="0"/>
        <a:buChar char="–"/>
        <a:defRPr sz="3200" kern="1200">
          <a:solidFill>
            <a:schemeClr val="tx1"/>
          </a:solidFill>
          <a:latin typeface="+mn-lt"/>
          <a:ea typeface="+mn-ea"/>
          <a:cs typeface="+mn-cs"/>
        </a:defRPr>
      </a:lvl2pPr>
      <a:lvl3pPr marL="1303820" indent="-260764" algn="r" defTabSz="1043056" rtl="1" eaLnBrk="1" latinLnBrk="0" hangingPunct="1">
        <a:spcBef>
          <a:spcPct val="20000"/>
        </a:spcBef>
        <a:buFont typeface="Arial" pitchFamily="34" charset="0"/>
        <a:buChar char="•"/>
        <a:defRPr sz="2700" kern="1200">
          <a:solidFill>
            <a:schemeClr val="tx1"/>
          </a:solidFill>
          <a:latin typeface="+mn-lt"/>
          <a:ea typeface="+mn-ea"/>
          <a:cs typeface="+mn-cs"/>
        </a:defRPr>
      </a:lvl3pPr>
      <a:lvl4pPr marL="1825348" indent="-260764" algn="r" defTabSz="1043056" rtl="1" eaLnBrk="1" latinLnBrk="0" hangingPunct="1">
        <a:spcBef>
          <a:spcPct val="20000"/>
        </a:spcBef>
        <a:buFont typeface="Arial" pitchFamily="34" charset="0"/>
        <a:buChar char="–"/>
        <a:defRPr sz="2300" kern="1200">
          <a:solidFill>
            <a:schemeClr val="tx1"/>
          </a:solidFill>
          <a:latin typeface="+mn-lt"/>
          <a:ea typeface="+mn-ea"/>
          <a:cs typeface="+mn-cs"/>
        </a:defRPr>
      </a:lvl4pPr>
      <a:lvl5pPr marL="2346876" indent="-260764" algn="r" defTabSz="1043056" rtl="1" eaLnBrk="1" latinLnBrk="0" hangingPunct="1">
        <a:spcBef>
          <a:spcPct val="20000"/>
        </a:spcBef>
        <a:buFont typeface="Arial" pitchFamily="34" charset="0"/>
        <a:buChar char="»"/>
        <a:defRPr sz="2300" kern="1200">
          <a:solidFill>
            <a:schemeClr val="tx1"/>
          </a:solidFill>
          <a:latin typeface="+mn-lt"/>
          <a:ea typeface="+mn-ea"/>
          <a:cs typeface="+mn-cs"/>
        </a:defRPr>
      </a:lvl5pPr>
      <a:lvl6pPr marL="2868404" indent="-260764" algn="r" defTabSz="1043056" rtl="1" eaLnBrk="1" latinLnBrk="0" hangingPunct="1">
        <a:spcBef>
          <a:spcPct val="20000"/>
        </a:spcBef>
        <a:buFont typeface="Arial" pitchFamily="34" charset="0"/>
        <a:buChar char="•"/>
        <a:defRPr sz="2300" kern="1200">
          <a:solidFill>
            <a:schemeClr val="tx1"/>
          </a:solidFill>
          <a:latin typeface="+mn-lt"/>
          <a:ea typeface="+mn-ea"/>
          <a:cs typeface="+mn-cs"/>
        </a:defRPr>
      </a:lvl6pPr>
      <a:lvl7pPr marL="3389932" indent="-260764" algn="r" defTabSz="1043056" rtl="1" eaLnBrk="1" latinLnBrk="0" hangingPunct="1">
        <a:spcBef>
          <a:spcPct val="20000"/>
        </a:spcBef>
        <a:buFont typeface="Arial" pitchFamily="34" charset="0"/>
        <a:buChar char="•"/>
        <a:defRPr sz="2300" kern="1200">
          <a:solidFill>
            <a:schemeClr val="tx1"/>
          </a:solidFill>
          <a:latin typeface="+mn-lt"/>
          <a:ea typeface="+mn-ea"/>
          <a:cs typeface="+mn-cs"/>
        </a:defRPr>
      </a:lvl7pPr>
      <a:lvl8pPr marL="3911460" indent="-260764" algn="r" defTabSz="1043056" rtl="1" eaLnBrk="1" latinLnBrk="0" hangingPunct="1">
        <a:spcBef>
          <a:spcPct val="20000"/>
        </a:spcBef>
        <a:buFont typeface="Arial" pitchFamily="34" charset="0"/>
        <a:buChar char="•"/>
        <a:defRPr sz="2300" kern="1200">
          <a:solidFill>
            <a:schemeClr val="tx1"/>
          </a:solidFill>
          <a:latin typeface="+mn-lt"/>
          <a:ea typeface="+mn-ea"/>
          <a:cs typeface="+mn-cs"/>
        </a:defRPr>
      </a:lvl8pPr>
      <a:lvl9pPr marL="4432988" indent="-260764" algn="r" defTabSz="1043056" rtl="1" eaLnBrk="1" latinLnBrk="0" hangingPunct="1">
        <a:spcBef>
          <a:spcPct val="20000"/>
        </a:spcBef>
        <a:buFont typeface="Arial" pitchFamily="34" charset="0"/>
        <a:buChar char="•"/>
        <a:defRPr sz="2300" kern="1200">
          <a:solidFill>
            <a:schemeClr val="tx1"/>
          </a:solidFill>
          <a:latin typeface="+mn-lt"/>
          <a:ea typeface="+mn-ea"/>
          <a:cs typeface="+mn-cs"/>
        </a:defRPr>
      </a:lvl9pPr>
    </p:bodyStyle>
    <p:otherStyle>
      <a:defPPr>
        <a:defRPr lang="he-IL"/>
      </a:defPPr>
      <a:lvl1pPr marL="0" algn="r" defTabSz="1043056" rtl="1" eaLnBrk="1" latinLnBrk="0" hangingPunct="1">
        <a:defRPr sz="2100" kern="1200">
          <a:solidFill>
            <a:schemeClr val="tx1"/>
          </a:solidFill>
          <a:latin typeface="+mn-lt"/>
          <a:ea typeface="+mn-ea"/>
          <a:cs typeface="+mn-cs"/>
        </a:defRPr>
      </a:lvl1pPr>
      <a:lvl2pPr marL="521528" algn="r" defTabSz="1043056" rtl="1" eaLnBrk="1" latinLnBrk="0" hangingPunct="1">
        <a:defRPr sz="2100" kern="1200">
          <a:solidFill>
            <a:schemeClr val="tx1"/>
          </a:solidFill>
          <a:latin typeface="+mn-lt"/>
          <a:ea typeface="+mn-ea"/>
          <a:cs typeface="+mn-cs"/>
        </a:defRPr>
      </a:lvl2pPr>
      <a:lvl3pPr marL="1043056" algn="r" defTabSz="1043056" rtl="1" eaLnBrk="1" latinLnBrk="0" hangingPunct="1">
        <a:defRPr sz="2100" kern="1200">
          <a:solidFill>
            <a:schemeClr val="tx1"/>
          </a:solidFill>
          <a:latin typeface="+mn-lt"/>
          <a:ea typeface="+mn-ea"/>
          <a:cs typeface="+mn-cs"/>
        </a:defRPr>
      </a:lvl3pPr>
      <a:lvl4pPr marL="1564584" algn="r" defTabSz="1043056" rtl="1" eaLnBrk="1" latinLnBrk="0" hangingPunct="1">
        <a:defRPr sz="2100" kern="1200">
          <a:solidFill>
            <a:schemeClr val="tx1"/>
          </a:solidFill>
          <a:latin typeface="+mn-lt"/>
          <a:ea typeface="+mn-ea"/>
          <a:cs typeface="+mn-cs"/>
        </a:defRPr>
      </a:lvl4pPr>
      <a:lvl5pPr marL="2086112" algn="r" defTabSz="1043056" rtl="1" eaLnBrk="1" latinLnBrk="0" hangingPunct="1">
        <a:defRPr sz="2100" kern="1200">
          <a:solidFill>
            <a:schemeClr val="tx1"/>
          </a:solidFill>
          <a:latin typeface="+mn-lt"/>
          <a:ea typeface="+mn-ea"/>
          <a:cs typeface="+mn-cs"/>
        </a:defRPr>
      </a:lvl5pPr>
      <a:lvl6pPr marL="2607640" algn="r" defTabSz="1043056" rtl="1" eaLnBrk="1" latinLnBrk="0" hangingPunct="1">
        <a:defRPr sz="2100" kern="1200">
          <a:solidFill>
            <a:schemeClr val="tx1"/>
          </a:solidFill>
          <a:latin typeface="+mn-lt"/>
          <a:ea typeface="+mn-ea"/>
          <a:cs typeface="+mn-cs"/>
        </a:defRPr>
      </a:lvl6pPr>
      <a:lvl7pPr marL="3129168" algn="r" defTabSz="1043056" rtl="1" eaLnBrk="1" latinLnBrk="0" hangingPunct="1">
        <a:defRPr sz="2100" kern="1200">
          <a:solidFill>
            <a:schemeClr val="tx1"/>
          </a:solidFill>
          <a:latin typeface="+mn-lt"/>
          <a:ea typeface="+mn-ea"/>
          <a:cs typeface="+mn-cs"/>
        </a:defRPr>
      </a:lvl7pPr>
      <a:lvl8pPr marL="3650696" algn="r" defTabSz="1043056" rtl="1" eaLnBrk="1" latinLnBrk="0" hangingPunct="1">
        <a:defRPr sz="2100" kern="1200">
          <a:solidFill>
            <a:schemeClr val="tx1"/>
          </a:solidFill>
          <a:latin typeface="+mn-lt"/>
          <a:ea typeface="+mn-ea"/>
          <a:cs typeface="+mn-cs"/>
        </a:defRPr>
      </a:lvl8pPr>
      <a:lvl9pPr marL="4172224" algn="r" defTabSz="1043056" rtl="1"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jpeg"/><Relationship Id="rId7" Type="http://schemas.microsoft.com/office/2007/relationships/hdphoto" Target="../media/hdphoto1.wdp"/><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 Id="rId9" Type="http://schemas.openxmlformats.org/officeDocument/2006/relationships/image" Target="../media/image6.jpe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hemeOverride" Target="../theme/themeOverride1.xml"/><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jpeg"/><Relationship Id="rId7" Type="http://schemas.openxmlformats.org/officeDocument/2006/relationships/diagramColors" Target="../diagrams/colors1.xm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0.jpeg"/><Relationship Id="rId4" Type="http://schemas.openxmlformats.org/officeDocument/2006/relationships/hyperlink" Target="FINAL%20ENG2.mp4"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11.jpeg"/></Relationships>
</file>

<file path=ppt/slides/_rels/slide2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9.xml"/><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image" Target="../media/image13.jpeg"/></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16.jpeg"/><Relationship Id="rId4" Type="http://schemas.openxmlformats.org/officeDocument/2006/relationships/image" Target="../media/image15.jpeg"/></Relationships>
</file>

<file path=ppt/slides/_rels/slide3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1.xml"/><Relationship Id="rId1" Type="http://schemas.openxmlformats.org/officeDocument/2006/relationships/slideLayout" Target="../slideLayouts/slideLayout1.xml"/><Relationship Id="rId5" Type="http://schemas.openxmlformats.org/officeDocument/2006/relationships/image" Target="../media/image18.jpeg"/><Relationship Id="rId4" Type="http://schemas.openxmlformats.org/officeDocument/2006/relationships/image" Target="../media/image17.jpg"/></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hyperlink" Target="http://merava8af.wix.com/makifvav"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מלבן 8"/>
          <p:cNvSpPr>
            <a:spLocks noChangeArrowheads="1"/>
          </p:cNvSpPr>
          <p:nvPr/>
        </p:nvSpPr>
        <p:spPr bwMode="auto">
          <a:xfrm>
            <a:off x="7289218" y="2979272"/>
            <a:ext cx="2789250" cy="984885"/>
          </a:xfrm>
          <a:prstGeom prst="rect">
            <a:avLst/>
          </a:prstGeom>
          <a:gradFill flip="none" rotWithShape="1">
            <a:gsLst>
              <a:gs pos="0">
                <a:schemeClr val="accent1">
                  <a:lumMod val="0"/>
                  <a:lumOff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xtLst/>
        </p:spPr>
        <p:txBody>
          <a:bodyPr wrap="square">
            <a:spAutoFit/>
          </a:bodyPr>
          <a:lstStyle>
            <a:lvl1pPr algn="r" rtl="1">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ClrTx/>
              <a:buSzTx/>
              <a:buFontTx/>
              <a:buNone/>
            </a:pPr>
            <a:r>
              <a:rPr lang="en-US" altLang="he-IL" sz="2200" b="1" dirty="0" smtClean="0">
                <a:solidFill>
                  <a:srgbClr val="1283B6"/>
                </a:solidFill>
                <a:latin typeface="+mn-lt"/>
                <a:ea typeface="Calibri" pitchFamily="34" charset="0"/>
                <a:cs typeface="+mn-cs"/>
              </a:rPr>
              <a:t>Growth Resources</a:t>
            </a:r>
          </a:p>
          <a:p>
            <a:pPr algn="ctr" rtl="0">
              <a:spcBef>
                <a:spcPct val="0"/>
              </a:spcBef>
              <a:buClrTx/>
              <a:buSzTx/>
              <a:buFontTx/>
              <a:buNone/>
            </a:pPr>
            <a:r>
              <a:rPr lang="en-US" altLang="he-IL" sz="1800" b="1" dirty="0" smtClean="0">
                <a:solidFill>
                  <a:srgbClr val="1283B6"/>
                </a:solidFill>
                <a:latin typeface="+mn-lt"/>
                <a:ea typeface="Calibri" pitchFamily="34" charset="0"/>
                <a:cs typeface="+mn-cs"/>
              </a:rPr>
              <a:t>Kaye Experimental Induction Unit</a:t>
            </a:r>
            <a:endParaRPr lang="he-IL" altLang="he-IL" sz="1800" b="1" dirty="0">
              <a:solidFill>
                <a:srgbClr val="1283B6"/>
              </a:solidFill>
              <a:latin typeface="+mn-lt"/>
              <a:ea typeface="Calibri" pitchFamily="34" charset="0"/>
              <a:cs typeface="+mn-cs"/>
            </a:endParaRPr>
          </a:p>
        </p:txBody>
      </p:sp>
      <p:sp>
        <p:nvSpPr>
          <p:cNvPr id="5" name="TextBox 4"/>
          <p:cNvSpPr txBox="1">
            <a:spLocks noChangeArrowheads="1"/>
          </p:cNvSpPr>
          <p:nvPr/>
        </p:nvSpPr>
        <p:spPr bwMode="auto">
          <a:xfrm>
            <a:off x="4244529" y="4504890"/>
            <a:ext cx="5372501"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r" rtl="1">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ClrTx/>
              <a:buSzTx/>
              <a:buFontTx/>
              <a:buNone/>
            </a:pPr>
            <a:r>
              <a:rPr lang="en-US" altLang="he-IL" sz="2000" b="1" dirty="0" smtClean="0">
                <a:solidFill>
                  <a:srgbClr val="1283B6"/>
                </a:solidFill>
                <a:latin typeface="+mn-lt"/>
                <a:ea typeface="Calibri" pitchFamily="34" charset="0"/>
                <a:cs typeface="+mn-cs"/>
              </a:rPr>
              <a:t>In collaboration with the Division for R&amp;D, Experimental Schools and Initiatives</a:t>
            </a:r>
          </a:p>
          <a:p>
            <a:pPr algn="ctr" rtl="0">
              <a:spcBef>
                <a:spcPct val="0"/>
              </a:spcBef>
              <a:buClrTx/>
              <a:buSzTx/>
              <a:buFontTx/>
              <a:buNone/>
            </a:pPr>
            <a:r>
              <a:rPr lang="en-US" altLang="he-IL" sz="2000" b="1" dirty="0" smtClean="0">
                <a:solidFill>
                  <a:srgbClr val="1283B6"/>
                </a:solidFill>
                <a:latin typeface="+mn-lt"/>
                <a:ea typeface="Calibri" pitchFamily="34" charset="0"/>
                <a:cs typeface="+mn-cs"/>
              </a:rPr>
              <a:t>Ministry of Education</a:t>
            </a:r>
            <a:endParaRPr lang="he-IL" altLang="he-IL" sz="1800" dirty="0">
              <a:solidFill>
                <a:prstClr val="black"/>
              </a:solidFill>
              <a:latin typeface="+mn-lt"/>
              <a:ea typeface="Calibri" panose="020F0502020204030204" pitchFamily="34" charset="0"/>
              <a:cs typeface="Guttman Calligraphic" panose="02010401010101010101" pitchFamily="2" charset="-79"/>
            </a:endParaRPr>
          </a:p>
        </p:txBody>
      </p:sp>
      <p:pic>
        <p:nvPicPr>
          <p:cNvPr id="6" name="תמונה 4" descr="image001"/>
          <p:cNvPicPr>
            <a:picLocks noChangeAspect="1" noChangeArrowheads="1"/>
          </p:cNvPicPr>
          <p:nvPr/>
        </p:nvPicPr>
        <p:blipFill>
          <a:blip r:embed="rId4" cstate="screen"/>
          <a:srcRect/>
          <a:stretch>
            <a:fillRect/>
          </a:stretch>
        </p:blipFill>
        <p:spPr bwMode="auto">
          <a:xfrm>
            <a:off x="1558623" y="1392384"/>
            <a:ext cx="883474" cy="972000"/>
          </a:xfrm>
          <a:prstGeom prst="rect">
            <a:avLst/>
          </a:prstGeom>
          <a:noFill/>
          <a:ln w="9525">
            <a:noFill/>
            <a:miter lim="800000"/>
            <a:headEnd/>
            <a:tailEnd/>
          </a:ln>
        </p:spPr>
      </p:pic>
      <p:grpSp>
        <p:nvGrpSpPr>
          <p:cNvPr id="7" name="קבוצה 8"/>
          <p:cNvGrpSpPr/>
          <p:nvPr/>
        </p:nvGrpSpPr>
        <p:grpSpPr>
          <a:xfrm>
            <a:off x="882204" y="2606156"/>
            <a:ext cx="2736304" cy="4244608"/>
            <a:chOff x="882204" y="2606156"/>
            <a:chExt cx="2736304" cy="4244608"/>
          </a:xfrm>
        </p:grpSpPr>
        <p:pic>
          <p:nvPicPr>
            <p:cNvPr id="8" name="תמונה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82204" y="2606156"/>
              <a:ext cx="2736304" cy="3906054"/>
            </a:xfrm>
            <a:prstGeom prst="rect">
              <a:avLst/>
            </a:prstGeom>
            <a:ln>
              <a:noFill/>
            </a:ln>
            <a:effectLst>
              <a:outerShdw blurRad="190500" algn="tl" rotWithShape="0">
                <a:srgbClr val="000000">
                  <a:alpha val="70000"/>
                </a:srgbClr>
              </a:outerShdw>
            </a:effectLst>
          </p:spPr>
        </p:pic>
        <p:sp>
          <p:nvSpPr>
            <p:cNvPr id="9" name="TextBox 8"/>
            <p:cNvSpPr txBox="1"/>
            <p:nvPr/>
          </p:nvSpPr>
          <p:spPr>
            <a:xfrm>
              <a:off x="1490029" y="6512210"/>
              <a:ext cx="1336391" cy="338554"/>
            </a:xfrm>
            <a:prstGeom prst="rect">
              <a:avLst/>
            </a:prstGeom>
            <a:noFill/>
          </p:spPr>
          <p:txBody>
            <a:bodyPr wrap="none" rtlCol="1">
              <a:spAutoFit/>
            </a:bodyPr>
            <a:lstStyle/>
            <a:p>
              <a:r>
                <a:rPr lang="en-US" sz="1600" b="1" dirty="0" err="1" smtClean="0">
                  <a:solidFill>
                    <a:schemeClr val="tx1">
                      <a:lumMod val="75000"/>
                      <a:lumOff val="25000"/>
                    </a:schemeClr>
                  </a:solidFill>
                </a:rPr>
                <a:t>Norit</a:t>
              </a:r>
              <a:r>
                <a:rPr lang="en-US" sz="1600" b="1" dirty="0" smtClean="0">
                  <a:solidFill>
                    <a:schemeClr val="tx1">
                      <a:lumMod val="75000"/>
                      <a:lumOff val="25000"/>
                    </a:schemeClr>
                  </a:solidFill>
                </a:rPr>
                <a:t> </a:t>
              </a:r>
              <a:r>
                <a:rPr lang="en-US" sz="1600" b="1" dirty="0" err="1" smtClean="0">
                  <a:solidFill>
                    <a:schemeClr val="tx1">
                      <a:lumMod val="75000"/>
                      <a:lumOff val="25000"/>
                    </a:schemeClr>
                  </a:solidFill>
                </a:rPr>
                <a:t>Avasker</a:t>
              </a:r>
              <a:endParaRPr lang="he-IL" sz="1600" b="1" dirty="0">
                <a:solidFill>
                  <a:schemeClr val="tx1">
                    <a:lumMod val="75000"/>
                    <a:lumOff val="25000"/>
                  </a:schemeClr>
                </a:solidFill>
              </a:endParaRPr>
            </a:p>
          </p:txBody>
        </p:sp>
      </p:grpSp>
      <p:pic>
        <p:nvPicPr>
          <p:cNvPr id="10" name="תמונה 10"/>
          <p:cNvPicPr/>
          <p:nvPr/>
        </p:nvPicPr>
        <p:blipFill>
          <a:blip r:embed="rId6" cstate="print">
            <a:extLst>
              <a:ext uri="{BEBA8EAE-BF5A-486C-A8C5-ECC9F3942E4B}">
                <a14:imgProps xmlns:a14="http://schemas.microsoft.com/office/drawing/2010/main">
                  <a14:imgLayer r:embed="rId7">
                    <a14:imgEffect>
                      <a14:saturation sat="217000"/>
                    </a14:imgEffect>
                  </a14:imgLayer>
                </a14:imgProps>
              </a:ext>
              <a:ext uri="{28A0092B-C50C-407E-A947-70E740481C1C}">
                <a14:useLocalDpi xmlns:a14="http://schemas.microsoft.com/office/drawing/2010/main" val="0"/>
              </a:ext>
            </a:extLst>
          </a:blip>
          <a:srcRect/>
          <a:stretch>
            <a:fillRect/>
          </a:stretch>
        </p:blipFill>
        <p:spPr bwMode="auto">
          <a:xfrm>
            <a:off x="3474492" y="659039"/>
            <a:ext cx="1728000" cy="1152000"/>
          </a:xfrm>
          <a:prstGeom prst="rect">
            <a:avLst/>
          </a:prstGeom>
          <a:noFill/>
        </p:spPr>
      </p:pic>
      <p:sp>
        <p:nvSpPr>
          <p:cNvPr id="12" name="מלבן 8"/>
          <p:cNvSpPr>
            <a:spLocks noChangeArrowheads="1"/>
          </p:cNvSpPr>
          <p:nvPr/>
        </p:nvSpPr>
        <p:spPr bwMode="auto">
          <a:xfrm>
            <a:off x="3690517" y="2970746"/>
            <a:ext cx="3528391" cy="1046440"/>
          </a:xfrm>
          <a:prstGeom prst="rect">
            <a:avLst/>
          </a:prstGeom>
          <a:gradFill flip="none" rotWithShape="1">
            <a:gsLst>
              <a:gs pos="0">
                <a:schemeClr val="accent1">
                  <a:lumMod val="0"/>
                  <a:lumOff val="10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a:extLst/>
        </p:spPr>
        <p:txBody>
          <a:bodyPr wrap="square">
            <a:spAutoFit/>
          </a:bodyPr>
          <a:lstStyle>
            <a:lvl1pPr algn="r" rtl="1">
              <a:spcBef>
                <a:spcPct val="20000"/>
              </a:spcBef>
              <a:buClr>
                <a:schemeClr val="folHlink"/>
              </a:buClr>
              <a:buSzPct val="90000"/>
              <a:buFont typeface="Wingdings" panose="05000000000000000000" pitchFamily="2" charset="2"/>
              <a:buChar char="n"/>
              <a:defRPr sz="2800">
                <a:solidFill>
                  <a:schemeClr val="tx1"/>
                </a:solidFill>
                <a:latin typeface="Arial" panose="020B0604020202020204" pitchFamily="34" charset="0"/>
                <a:cs typeface="Arial" panose="020B0604020202020204" pitchFamily="34" charset="0"/>
              </a:defRPr>
            </a:lvl1pPr>
            <a:lvl2pPr marL="742950" indent="-285750" algn="r" rtl="1">
              <a:spcBef>
                <a:spcPct val="20000"/>
              </a:spcBef>
              <a:buClr>
                <a:schemeClr val="accent1"/>
              </a:buClr>
              <a:buSzPct val="75000"/>
              <a:buFont typeface="Wingdings" panose="05000000000000000000" pitchFamily="2" charset="2"/>
              <a:buChar char="n"/>
              <a:defRPr sz="2600">
                <a:solidFill>
                  <a:schemeClr val="tx1"/>
                </a:solidFill>
                <a:latin typeface="Arial" panose="020B0604020202020204" pitchFamily="34" charset="0"/>
                <a:cs typeface="Arial" panose="020B0604020202020204" pitchFamily="34" charset="0"/>
              </a:defRPr>
            </a:lvl2pPr>
            <a:lvl3pPr marL="1143000" indent="-228600" algn="r" rtl="1">
              <a:spcBef>
                <a:spcPct val="20000"/>
              </a:spcBef>
              <a:buClr>
                <a:schemeClr val="folHlink"/>
              </a:buClr>
              <a:buSzPct val="55000"/>
              <a:buFont typeface="Wingdings" panose="05000000000000000000" pitchFamily="2" charset="2"/>
              <a:buChar char="n"/>
              <a:defRPr sz="2300">
                <a:solidFill>
                  <a:schemeClr val="tx1"/>
                </a:solidFill>
                <a:latin typeface="Arial" panose="020B0604020202020204" pitchFamily="34" charset="0"/>
                <a:cs typeface="Arial" panose="020B0604020202020204" pitchFamily="34" charset="0"/>
              </a:defRPr>
            </a:lvl3pPr>
            <a:lvl4pPr marL="16002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4pPr>
            <a:lvl5pPr marL="2057400" indent="-228600" algn="r" rtl="1">
              <a:spcBef>
                <a:spcPct val="20000"/>
              </a:spcBef>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lr>
                <a:schemeClr val="accent1"/>
              </a:buClr>
              <a:buFont typeface="Wingdings" panose="05000000000000000000" pitchFamily="2" charset="2"/>
              <a:buChar char="§"/>
              <a:defRPr sz="2000">
                <a:solidFill>
                  <a:schemeClr val="tx1"/>
                </a:solidFill>
                <a:latin typeface="Arial" panose="020B0604020202020204" pitchFamily="34" charset="0"/>
                <a:cs typeface="Arial" panose="020B0604020202020204" pitchFamily="34" charset="0"/>
              </a:defRPr>
            </a:lvl9pPr>
          </a:lstStyle>
          <a:p>
            <a:pPr algn="ctr" rtl="0">
              <a:spcBef>
                <a:spcPct val="0"/>
              </a:spcBef>
              <a:buClrTx/>
              <a:buSzTx/>
              <a:buFontTx/>
              <a:buNone/>
            </a:pPr>
            <a:r>
              <a:rPr lang="en-US" altLang="he-IL" sz="2200" b="1" dirty="0" smtClean="0">
                <a:solidFill>
                  <a:srgbClr val="1283B6"/>
                </a:solidFill>
                <a:latin typeface="+mn-lt"/>
                <a:ea typeface="Calibri" pitchFamily="34" charset="0"/>
                <a:cs typeface="+mn-cs"/>
              </a:rPr>
              <a:t>Mekif Vav</a:t>
            </a:r>
          </a:p>
          <a:p>
            <a:pPr algn="ctr" rtl="0">
              <a:spcBef>
                <a:spcPct val="0"/>
              </a:spcBef>
              <a:buClrTx/>
              <a:buSzTx/>
              <a:buFontTx/>
              <a:buNone/>
            </a:pPr>
            <a:r>
              <a:rPr lang="en-US" altLang="he-IL" sz="2200" b="1" dirty="0" smtClean="0">
                <a:solidFill>
                  <a:srgbClr val="1283B6"/>
                </a:solidFill>
                <a:latin typeface="+mn-lt"/>
                <a:ea typeface="Calibri" pitchFamily="34" charset="0"/>
                <a:cs typeface="+mn-cs"/>
              </a:rPr>
              <a:t>Comprehensive School</a:t>
            </a:r>
          </a:p>
          <a:p>
            <a:pPr algn="ctr" rtl="0">
              <a:spcBef>
                <a:spcPct val="0"/>
              </a:spcBef>
              <a:buClrTx/>
              <a:buSzTx/>
              <a:buFontTx/>
              <a:buNone/>
            </a:pPr>
            <a:r>
              <a:rPr lang="en-US" altLang="he-IL" sz="1800" b="1" dirty="0" smtClean="0">
                <a:solidFill>
                  <a:srgbClr val="1283B6"/>
                </a:solidFill>
                <a:latin typeface="+mn-lt"/>
                <a:ea typeface="Calibri" pitchFamily="34" charset="0"/>
                <a:cs typeface="+mn-cs"/>
              </a:rPr>
              <a:t>Beer Sheva</a:t>
            </a:r>
            <a:endParaRPr lang="en-US" altLang="he-IL" sz="1800" b="1" dirty="0">
              <a:solidFill>
                <a:srgbClr val="1283B6"/>
              </a:solidFill>
              <a:latin typeface="+mn-lt"/>
              <a:ea typeface="Calibri" pitchFamily="34" charset="0"/>
              <a:cs typeface="+mn-cs"/>
            </a:endParaRPr>
          </a:p>
        </p:txBody>
      </p:sp>
      <p:sp>
        <p:nvSpPr>
          <p:cNvPr id="13" name="TextBox 12"/>
          <p:cNvSpPr txBox="1"/>
          <p:nvPr/>
        </p:nvSpPr>
        <p:spPr>
          <a:xfrm>
            <a:off x="4179992" y="5771904"/>
            <a:ext cx="5898476" cy="1015663"/>
          </a:xfrm>
          <a:prstGeom prst="rect">
            <a:avLst/>
          </a:prstGeom>
          <a:noFill/>
        </p:spPr>
        <p:txBody>
          <a:bodyPr wrap="square" rtlCol="1">
            <a:spAutoFit/>
          </a:bodyPr>
          <a:lstStyle/>
          <a:p>
            <a:pPr algn="ctr" rtl="0"/>
            <a:r>
              <a:rPr lang="en-US" sz="2800" b="1" dirty="0" smtClean="0">
                <a:solidFill>
                  <a:srgbClr val="1283B6"/>
                </a:solidFill>
                <a:ea typeface="Calibri" pitchFamily="34" charset="0"/>
              </a:rPr>
              <a:t>Growth Resources – PROTEACH</a:t>
            </a:r>
            <a:endParaRPr lang="he-IL" sz="2800" b="1" dirty="0">
              <a:solidFill>
                <a:srgbClr val="1283B6"/>
              </a:solidFill>
              <a:ea typeface="Calibri" pitchFamily="34" charset="0"/>
            </a:endParaRPr>
          </a:p>
          <a:p>
            <a:pPr algn="ctr"/>
            <a:r>
              <a:rPr lang="he-IL" sz="3200" b="1" dirty="0" smtClean="0">
                <a:solidFill>
                  <a:srgbClr val="1283B6"/>
                </a:solidFill>
                <a:ea typeface="Calibri" pitchFamily="34" charset="0"/>
              </a:rPr>
              <a:t>2016/2017</a:t>
            </a:r>
            <a:endParaRPr lang="he-IL" sz="3200" b="1" dirty="0">
              <a:solidFill>
                <a:srgbClr val="1283B6"/>
              </a:solidFill>
              <a:ea typeface="Calibri" pitchFamily="34" charset="0"/>
            </a:endParaRPr>
          </a:p>
        </p:txBody>
      </p:sp>
      <p:pic>
        <p:nvPicPr>
          <p:cNvPr id="14" name="Picture 2" descr="C:\Users\OWNER\Raul\BEIT BERL\Erasmus Plus - Mofet\Dissemination\Reuma 310117 proteach LOGO.png"/>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88663" y="543579"/>
            <a:ext cx="1900555" cy="1267460"/>
          </a:xfrm>
          <a:prstGeom prst="rect">
            <a:avLst/>
          </a:prstGeom>
          <a:noFill/>
          <a:ln>
            <a:noFill/>
          </a:ln>
        </p:spPr>
      </p:pic>
      <p:pic>
        <p:nvPicPr>
          <p:cNvPr id="15" name="Picture 4" descr="http://eacea.ec.europa.eu/img/logos/erasmus_plus/eu_flag_co_funded_pos_%5Brgb%5D_left.jpg"/>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650956" y="912257"/>
            <a:ext cx="2525395" cy="720090"/>
          </a:xfrm>
          <a:prstGeom prst="rect">
            <a:avLst/>
          </a:prstGeom>
          <a:noFill/>
          <a:ln>
            <a:noFill/>
          </a:ln>
        </p:spPr>
      </p:pic>
    </p:spTree>
    <p:extLst>
      <p:ext uri="{BB962C8B-B14F-4D97-AF65-F5344CB8AC3E}">
        <p14:creationId xmlns:p14="http://schemas.microsoft.com/office/powerpoint/2010/main" val="220135359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cstate="screen">
            <a:lum/>
          </a:blip>
          <a:srcRect/>
          <a:stretch>
            <a:fillRect/>
          </a:stretch>
        </a:blipFill>
        <a:effectLst/>
      </p:bgPr>
    </p:bg>
    <p:spTree>
      <p:nvGrpSpPr>
        <p:cNvPr id="1" name=""/>
        <p:cNvGrpSpPr/>
        <p:nvPr/>
      </p:nvGrpSpPr>
      <p:grpSpPr>
        <a:xfrm>
          <a:off x="0" y="0"/>
          <a:ext cx="0" cy="0"/>
          <a:chOff x="0" y="0"/>
          <a:chExt cx="0" cy="0"/>
        </a:xfrm>
      </p:grpSpPr>
      <p:sp>
        <p:nvSpPr>
          <p:cNvPr id="2" name="מלבן 1"/>
          <p:cNvSpPr/>
          <p:nvPr/>
        </p:nvSpPr>
        <p:spPr>
          <a:xfrm>
            <a:off x="810196" y="1548383"/>
            <a:ext cx="9361040" cy="952377"/>
          </a:xfrm>
          <a:prstGeom prst="rect">
            <a:avLst/>
          </a:prstGeom>
        </p:spPr>
        <p:txBody>
          <a:bodyPr wrap="square">
            <a:spAutoFit/>
          </a:bodyPr>
          <a:lstStyle/>
          <a:p>
            <a:pPr algn="l" rtl="0">
              <a:lnSpc>
                <a:spcPct val="107000"/>
              </a:lnSpc>
              <a:spcAft>
                <a:spcPts val="800"/>
              </a:spcAft>
            </a:pPr>
            <a:r>
              <a:rPr lang="en-US" sz="2400" b="1" dirty="0">
                <a:solidFill>
                  <a:srgbClr val="1283B6"/>
                </a:solidFill>
                <a:latin typeface="Albertus MT" pitchFamily="34" charset="0"/>
                <a:ea typeface="Calibri" pitchFamily="34" charset="0"/>
              </a:rPr>
              <a:t>Erasmus+ </a:t>
            </a:r>
            <a:r>
              <a:rPr lang="en-US" sz="2400" b="1" dirty="0" smtClean="0">
                <a:solidFill>
                  <a:srgbClr val="1283B6"/>
                </a:solidFill>
                <a:latin typeface="Albertus MT" pitchFamily="34" charset="0"/>
                <a:ea typeface="Calibri" pitchFamily="34" charset="0"/>
              </a:rPr>
              <a:t>Project – 2016-2017 </a:t>
            </a:r>
            <a:endParaRPr lang="en-US" sz="2400" b="1" dirty="0">
              <a:solidFill>
                <a:srgbClr val="1283B6"/>
              </a:solidFill>
              <a:latin typeface="Albertus MT" pitchFamily="34" charset="0"/>
              <a:ea typeface="Calibri" pitchFamily="34" charset="0"/>
            </a:endParaRPr>
          </a:p>
          <a:p>
            <a:pPr algn="l" rtl="0">
              <a:lnSpc>
                <a:spcPct val="107000"/>
              </a:lnSpc>
              <a:spcAft>
                <a:spcPts val="800"/>
              </a:spcAft>
            </a:pPr>
            <a:r>
              <a:rPr lang="en-US" sz="2200" b="1" dirty="0">
                <a:solidFill>
                  <a:srgbClr val="1283B6"/>
                </a:solidFill>
                <a:latin typeface="Albertus MT" pitchFamily="34" charset="0"/>
                <a:ea typeface="Calibri" pitchFamily="34" charset="0"/>
              </a:rPr>
              <a:t>PROTEACH </a:t>
            </a:r>
            <a:r>
              <a:rPr lang="en-US" sz="2200" b="1" dirty="0" smtClean="0">
                <a:solidFill>
                  <a:srgbClr val="1283B6"/>
                </a:solidFill>
                <a:latin typeface="Albertus MT" pitchFamily="34" charset="0"/>
                <a:ea typeface="Calibri" pitchFamily="34" charset="0"/>
              </a:rPr>
              <a:t>– Promoting </a:t>
            </a:r>
            <a:r>
              <a:rPr lang="en-US" sz="2200" b="1" dirty="0">
                <a:solidFill>
                  <a:srgbClr val="1283B6"/>
                </a:solidFill>
                <a:latin typeface="Albertus MT" pitchFamily="34" charset="0"/>
                <a:ea typeface="Calibri" pitchFamily="34" charset="0"/>
              </a:rPr>
              <a:t>teachers' success in their induction period</a:t>
            </a:r>
          </a:p>
        </p:txBody>
      </p:sp>
      <p:sp>
        <p:nvSpPr>
          <p:cNvPr id="3" name="TextBox 2"/>
          <p:cNvSpPr txBox="1"/>
          <p:nvPr/>
        </p:nvSpPr>
        <p:spPr>
          <a:xfrm>
            <a:off x="1026220" y="2772519"/>
            <a:ext cx="8856984" cy="3816429"/>
          </a:xfrm>
          <a:prstGeom prst="rect">
            <a:avLst/>
          </a:prstGeom>
          <a:noFill/>
        </p:spPr>
        <p:txBody>
          <a:bodyPr wrap="square" rtlCol="1">
            <a:spAutoFit/>
          </a:bodyPr>
          <a:lstStyle/>
          <a:p>
            <a:pPr algn="l" rtl="0">
              <a:lnSpc>
                <a:spcPct val="150000"/>
              </a:lnSpc>
              <a:spcAft>
                <a:spcPts val="600"/>
              </a:spcAft>
            </a:pPr>
            <a:r>
              <a:rPr lang="en-US" sz="2800" b="1" dirty="0">
                <a:solidFill>
                  <a:srgbClr val="1283B6"/>
                </a:solidFill>
                <a:ea typeface="Calibri" pitchFamily="34" charset="0"/>
              </a:rPr>
              <a:t>Preparation / Meetings with policymakers</a:t>
            </a:r>
            <a:endParaRPr lang="he-IL" sz="2800" b="1" dirty="0">
              <a:solidFill>
                <a:srgbClr val="1283B6"/>
              </a:solidFill>
              <a:ea typeface="Calibri" pitchFamily="34" charset="0"/>
            </a:endParaRPr>
          </a:p>
          <a:p>
            <a:pPr marL="342900" indent="-342900" algn="l" rtl="0">
              <a:spcAft>
                <a:spcPts val="600"/>
              </a:spcAft>
              <a:buFont typeface="Arial" panose="020B0604020202020204" pitchFamily="34" charset="0"/>
              <a:buChar char="•"/>
            </a:pPr>
            <a:r>
              <a:rPr lang="en-US" sz="2000" dirty="0" smtClean="0">
                <a:solidFill>
                  <a:prstClr val="black"/>
                </a:solidFill>
              </a:rPr>
              <a:t>Meeting with the inspector of secondary schools in Beer Sheva to select the school and coordinate positions.</a:t>
            </a:r>
          </a:p>
          <a:p>
            <a:pPr marL="342900" indent="-342900" algn="l" rtl="0">
              <a:spcAft>
                <a:spcPts val="600"/>
              </a:spcAft>
              <a:buFont typeface="Arial" panose="020B0604020202020204" pitchFamily="34" charset="0"/>
              <a:buChar char="•"/>
            </a:pPr>
            <a:r>
              <a:rPr lang="en-US" sz="2000" dirty="0" smtClean="0">
                <a:solidFill>
                  <a:prstClr val="black"/>
                </a:solidFill>
              </a:rPr>
              <a:t>Meeting with the inspector on professional development in the Southern District.</a:t>
            </a:r>
          </a:p>
          <a:p>
            <a:pPr marL="342900" indent="-342900" algn="l" rtl="0">
              <a:spcAft>
                <a:spcPts val="600"/>
              </a:spcAft>
              <a:buFont typeface="Arial" panose="020B0604020202020204" pitchFamily="34" charset="0"/>
              <a:buChar char="•"/>
            </a:pPr>
            <a:r>
              <a:rPr lang="en-US" sz="2000" dirty="0" smtClean="0">
                <a:solidFill>
                  <a:prstClr val="black"/>
                </a:solidFill>
              </a:rPr>
              <a:t>Presenting the Induction Unit and the Erasmus+ Project to the District Director and leading inspectors, our partners in locality and school incubators.</a:t>
            </a:r>
          </a:p>
          <a:p>
            <a:pPr marL="342900" indent="-342900" algn="l" rtl="0">
              <a:spcAft>
                <a:spcPts val="600"/>
              </a:spcAft>
              <a:buFont typeface="Arial" panose="020B0604020202020204" pitchFamily="34" charset="0"/>
              <a:buChar char="•"/>
            </a:pPr>
            <a:r>
              <a:rPr lang="en-US" sz="2000" dirty="0" smtClean="0">
                <a:solidFill>
                  <a:prstClr val="black"/>
                </a:solidFill>
              </a:rPr>
              <a:t>Creating a support system, local authority + Ministry of Education, as part of a municipal incubator for novice teachers in Beer Sheva. Thus, the school incubator is housed in the municipal incubator.</a:t>
            </a:r>
          </a:p>
        </p:txBody>
      </p:sp>
    </p:spTree>
    <p:extLst>
      <p:ext uri="{BB962C8B-B14F-4D97-AF65-F5344CB8AC3E}">
        <p14:creationId xmlns:p14="http://schemas.microsoft.com/office/powerpoint/2010/main" val="3582220846"/>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46200" y="2010042"/>
            <a:ext cx="9001000" cy="4016484"/>
          </a:xfrm>
          <a:prstGeom prst="rect">
            <a:avLst/>
          </a:prstGeom>
          <a:noFill/>
        </p:spPr>
        <p:txBody>
          <a:bodyPr wrap="square" rtlCol="1">
            <a:spAutoFit/>
          </a:bodyPr>
          <a:lstStyle/>
          <a:p>
            <a:pPr marL="342900" indent="-342900" algn="l" rtl="0">
              <a:spcAft>
                <a:spcPts val="600"/>
              </a:spcAft>
              <a:buFont typeface="Arial" panose="020B0604020202020204" pitchFamily="34" charset="0"/>
              <a:buChar char="•"/>
            </a:pPr>
            <a:r>
              <a:rPr lang="en-US" sz="2400" b="1" dirty="0" smtClean="0"/>
              <a:t>The community of the incubator includes 13 teacher interns and 4 beginning teachers, who are joined by 17 teacher-mentors, teachers from the school, and the college staff.</a:t>
            </a:r>
            <a:endParaRPr lang="en-US" sz="2400" dirty="0" smtClean="0"/>
          </a:p>
          <a:p>
            <a:pPr marL="342900" indent="-342900" algn="l" rtl="0">
              <a:spcAft>
                <a:spcPts val="600"/>
              </a:spcAft>
              <a:buFont typeface="Arial" panose="020B0604020202020204" pitchFamily="34" charset="0"/>
              <a:buChar char="•"/>
            </a:pPr>
            <a:r>
              <a:rPr lang="en-US" sz="2400" dirty="0" smtClean="0"/>
              <a:t>The incubator in Mekif Vav is part of a locality-based incubator in Beer Sheva.</a:t>
            </a:r>
          </a:p>
          <a:p>
            <a:pPr marL="342900" indent="-342900" algn="l" rtl="0">
              <a:spcAft>
                <a:spcPts val="600"/>
              </a:spcAft>
              <a:buFont typeface="Arial" panose="020B0604020202020204" pitchFamily="34" charset="0"/>
              <a:buChar char="•"/>
            </a:pPr>
            <a:r>
              <a:rPr lang="en-US" sz="2400" dirty="0" smtClean="0"/>
              <a:t>Partners in the program also include officeholders at policymaking level in the Ministry of Education and local authority.</a:t>
            </a:r>
          </a:p>
          <a:p>
            <a:pPr marL="342900" indent="-342900" algn="l" rtl="0">
              <a:spcAft>
                <a:spcPts val="600"/>
              </a:spcAft>
              <a:buFont typeface="Arial" panose="020B0604020202020204" pitchFamily="34" charset="0"/>
              <a:buChar char="•"/>
            </a:pPr>
            <a:r>
              <a:rPr lang="en-US" sz="2400" dirty="0" smtClean="0"/>
              <a:t>Together the group forms a unique team, called MIT, that leads to the optimal integration of beginning teachers in the school and the education system.</a:t>
            </a:r>
            <a:endParaRPr lang="he-IL" sz="2400" dirty="0" smtClean="0"/>
          </a:p>
        </p:txBody>
      </p:sp>
      <p:sp>
        <p:nvSpPr>
          <p:cNvPr id="4" name="TextBox 3"/>
          <p:cNvSpPr txBox="1"/>
          <p:nvPr/>
        </p:nvSpPr>
        <p:spPr>
          <a:xfrm>
            <a:off x="2981467" y="1293277"/>
            <a:ext cx="6865733" cy="646331"/>
          </a:xfrm>
          <a:prstGeom prst="rect">
            <a:avLst/>
          </a:prstGeom>
          <a:noFill/>
        </p:spPr>
        <p:txBody>
          <a:bodyPr wrap="square" rtlCol="1">
            <a:spAutoFit/>
          </a:bodyPr>
          <a:lstStyle/>
          <a:p>
            <a:pPr algn="l" rtl="0"/>
            <a:r>
              <a:rPr lang="en-US" sz="3600" b="1" dirty="0" smtClean="0">
                <a:solidFill>
                  <a:srgbClr val="1283B6"/>
                </a:solidFill>
                <a:ea typeface="Calibri" pitchFamily="34" charset="0"/>
              </a:rPr>
              <a:t>The Incubator community in  2017</a:t>
            </a:r>
            <a:endParaRPr lang="he-IL" sz="3600" dirty="0"/>
          </a:p>
        </p:txBody>
      </p:sp>
      <p:sp>
        <p:nvSpPr>
          <p:cNvPr id="5" name="TextBox 4"/>
          <p:cNvSpPr txBox="1"/>
          <p:nvPr/>
        </p:nvSpPr>
        <p:spPr>
          <a:xfrm>
            <a:off x="594172" y="6420125"/>
            <a:ext cx="9649072" cy="816890"/>
          </a:xfrm>
          <a:prstGeom prst="rect">
            <a:avLst/>
          </a:prstGeom>
          <a:noFill/>
        </p:spPr>
        <p:txBody>
          <a:bodyPr wrap="square" rtlCol="1">
            <a:spAutoFit/>
          </a:bodyPr>
          <a:lstStyle/>
          <a:p>
            <a:pPr lvl="0" algn="l" rtl="0">
              <a:lnSpc>
                <a:spcPct val="107000"/>
              </a:lnSpc>
            </a:pPr>
            <a:r>
              <a:rPr lang="en-US" sz="2200" b="1" dirty="0">
                <a:solidFill>
                  <a:srgbClr val="1283B6"/>
                </a:solidFill>
                <a:ea typeface="Calibri" pitchFamily="34" charset="0"/>
              </a:rPr>
              <a:t>Erasmus</a:t>
            </a:r>
            <a:r>
              <a:rPr lang="en-US" sz="2200" b="1" dirty="0" smtClean="0">
                <a:solidFill>
                  <a:srgbClr val="1283B6"/>
                </a:solidFill>
                <a:ea typeface="Calibri" pitchFamily="34" charset="0"/>
              </a:rPr>
              <a:t>+ Project</a:t>
            </a:r>
            <a:endParaRPr lang="en-US" sz="2200" b="1" dirty="0">
              <a:solidFill>
                <a:srgbClr val="1283B6"/>
              </a:solidFill>
              <a:ea typeface="Calibri" pitchFamily="34" charset="0"/>
            </a:endParaRPr>
          </a:p>
          <a:p>
            <a:pPr lvl="0" algn="l" rtl="0">
              <a:lnSpc>
                <a:spcPct val="107000"/>
              </a:lnSpc>
              <a:spcAft>
                <a:spcPts val="800"/>
              </a:spcAft>
            </a:pPr>
            <a:r>
              <a:rPr lang="en-US" sz="2200" b="1" dirty="0">
                <a:solidFill>
                  <a:srgbClr val="1283B6"/>
                </a:solidFill>
                <a:ea typeface="Calibri" pitchFamily="34" charset="0"/>
              </a:rPr>
              <a:t>PROTEACH – Promoting </a:t>
            </a:r>
            <a:r>
              <a:rPr lang="en-US" sz="2200" b="1" dirty="0" smtClean="0">
                <a:solidFill>
                  <a:srgbClr val="1283B6"/>
                </a:solidFill>
                <a:ea typeface="Calibri" pitchFamily="34" charset="0"/>
              </a:rPr>
              <a:t>Teachers’ Success </a:t>
            </a:r>
            <a:r>
              <a:rPr lang="en-US" sz="2200" b="1" dirty="0">
                <a:solidFill>
                  <a:srgbClr val="1283B6"/>
                </a:solidFill>
                <a:ea typeface="Calibri" pitchFamily="34" charset="0"/>
              </a:rPr>
              <a:t>in </a:t>
            </a:r>
            <a:r>
              <a:rPr lang="en-US" sz="2200" b="1" dirty="0" smtClean="0">
                <a:solidFill>
                  <a:srgbClr val="1283B6"/>
                </a:solidFill>
                <a:ea typeface="Calibri" pitchFamily="34" charset="0"/>
              </a:rPr>
              <a:t>Their Induction Period</a:t>
            </a:r>
            <a:endParaRPr lang="he-IL" sz="2200" dirty="0"/>
          </a:p>
        </p:txBody>
      </p:sp>
    </p:spTree>
    <p:extLst>
      <p:ext uri="{BB962C8B-B14F-4D97-AF65-F5344CB8AC3E}">
        <p14:creationId xmlns:p14="http://schemas.microsoft.com/office/powerpoint/2010/main" val="3548151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4807460" y="377075"/>
            <a:ext cx="7322754" cy="646331"/>
          </a:xfrm>
          <a:prstGeom prst="rect">
            <a:avLst/>
          </a:prstGeom>
          <a:noFill/>
        </p:spPr>
        <p:txBody>
          <a:bodyPr wrap="square" rtlCol="1">
            <a:spAutoFit/>
          </a:bodyPr>
          <a:lstStyle/>
          <a:p>
            <a:pPr lvl="0" algn="ctr">
              <a:defRPr/>
            </a:pPr>
            <a:r>
              <a:rPr lang="en-US" sz="3600" b="1" dirty="0">
                <a:solidFill>
                  <a:srgbClr val="1283B6"/>
                </a:solidFill>
                <a:ea typeface="Calibri" pitchFamily="34" charset="0"/>
              </a:rPr>
              <a:t>The MIT </a:t>
            </a:r>
            <a:r>
              <a:rPr lang="en-US" sz="3600" b="1" dirty="0" smtClean="0">
                <a:solidFill>
                  <a:srgbClr val="1283B6"/>
                </a:solidFill>
                <a:ea typeface="Calibri" pitchFamily="34" charset="0"/>
              </a:rPr>
              <a:t>Group</a:t>
            </a:r>
            <a:endParaRPr lang="he-IL" sz="3600" b="1" dirty="0">
              <a:solidFill>
                <a:srgbClr val="1283B6"/>
              </a:solidFill>
              <a:ea typeface="Calibri" pitchFamily="34" charset="0"/>
            </a:endParaRPr>
          </a:p>
        </p:txBody>
      </p:sp>
      <p:grpSp>
        <p:nvGrpSpPr>
          <p:cNvPr id="5" name="Group 4"/>
          <p:cNvGrpSpPr/>
          <p:nvPr/>
        </p:nvGrpSpPr>
        <p:grpSpPr>
          <a:xfrm>
            <a:off x="2106340" y="900312"/>
            <a:ext cx="6552728" cy="6264696"/>
            <a:chOff x="1666204" y="0"/>
            <a:chExt cx="6283089" cy="6283089"/>
          </a:xfrm>
        </p:grpSpPr>
        <p:sp>
          <p:nvSpPr>
            <p:cNvPr id="21" name="Oval 20"/>
            <p:cNvSpPr/>
            <p:nvPr/>
          </p:nvSpPr>
          <p:spPr>
            <a:xfrm>
              <a:off x="1666204" y="0"/>
              <a:ext cx="6283089" cy="6283089"/>
            </a:xfrm>
            <a:prstGeom prst="ellipse">
              <a:avLst/>
            </a:prstGeom>
            <a:solidFill>
              <a:srgbClr val="0070C0"/>
            </a:solidFill>
          </p:spPr>
          <p:style>
            <a:lnRef idx="3">
              <a:schemeClr val="lt1">
                <a:hueOff val="0"/>
                <a:satOff val="0"/>
                <a:lumOff val="0"/>
                <a:alphaOff val="0"/>
              </a:schemeClr>
            </a:lnRef>
            <a:fillRef idx="1">
              <a:scrgbClr r="0" g="0" b="0"/>
            </a:fillRef>
            <a:effectRef idx="1">
              <a:schemeClr val="accent1">
                <a:shade val="50000"/>
                <a:hueOff val="0"/>
                <a:satOff val="0"/>
                <a:lumOff val="0"/>
                <a:alphaOff val="0"/>
              </a:schemeClr>
            </a:effectRef>
            <a:fontRef idx="minor">
              <a:schemeClr val="lt1"/>
            </a:fontRef>
          </p:style>
        </p:sp>
        <p:sp>
          <p:nvSpPr>
            <p:cNvPr id="22" name="Oval 4"/>
            <p:cNvSpPr txBox="1"/>
            <p:nvPr/>
          </p:nvSpPr>
          <p:spPr>
            <a:xfrm>
              <a:off x="3629669" y="314154"/>
              <a:ext cx="2356158" cy="62830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99136" tIns="199136" rIns="199136" bIns="199136" numCol="1" spcCol="1270" anchor="ctr" anchorCtr="0">
              <a:prstTxWarp prst="textArchUp">
                <a:avLst/>
              </a:prstTxWarp>
              <a:noAutofit/>
            </a:bodyPr>
            <a:lstStyle/>
            <a:p>
              <a:pPr lvl="0" algn="ctr" defTabSz="1244600" rtl="1">
                <a:lnSpc>
                  <a:spcPct val="90000"/>
                </a:lnSpc>
                <a:spcBef>
                  <a:spcPct val="0"/>
                </a:spcBef>
                <a:spcAft>
                  <a:spcPct val="35000"/>
                </a:spcAft>
              </a:pPr>
              <a:endParaRPr lang="he-IL" sz="2800" kern="1200" dirty="0"/>
            </a:p>
          </p:txBody>
        </p:sp>
      </p:grpSp>
      <p:grpSp>
        <p:nvGrpSpPr>
          <p:cNvPr id="6" name="Group 5"/>
          <p:cNvGrpSpPr/>
          <p:nvPr/>
        </p:nvGrpSpPr>
        <p:grpSpPr>
          <a:xfrm>
            <a:off x="2668731" y="2137924"/>
            <a:ext cx="4964100" cy="4736420"/>
            <a:chOff x="2228595" y="1237613"/>
            <a:chExt cx="4759832" cy="4750326"/>
          </a:xfrm>
        </p:grpSpPr>
        <p:sp>
          <p:nvSpPr>
            <p:cNvPr id="19" name="Oval 18"/>
            <p:cNvSpPr/>
            <p:nvPr/>
          </p:nvSpPr>
          <p:spPr>
            <a:xfrm>
              <a:off x="2228595" y="1237613"/>
              <a:ext cx="4759832" cy="4750326"/>
            </a:xfrm>
            <a:prstGeom prst="ellipse">
              <a:avLst/>
            </a:prstGeom>
            <a:solidFill>
              <a:schemeClr val="tx2">
                <a:lumMod val="60000"/>
                <a:lumOff val="40000"/>
              </a:schemeClr>
            </a:solidFill>
          </p:spPr>
          <p:style>
            <a:lnRef idx="3">
              <a:schemeClr val="lt1">
                <a:hueOff val="0"/>
                <a:satOff val="0"/>
                <a:lumOff val="0"/>
                <a:alphaOff val="0"/>
              </a:schemeClr>
            </a:lnRef>
            <a:fillRef idx="1">
              <a:scrgbClr r="0" g="0" b="0"/>
            </a:fillRef>
            <a:effectRef idx="1">
              <a:schemeClr val="accent1">
                <a:shade val="50000"/>
                <a:hueOff val="120479"/>
                <a:satOff val="-2520"/>
                <a:lumOff val="14021"/>
                <a:alphaOff val="0"/>
              </a:schemeClr>
            </a:effectRef>
            <a:fontRef idx="minor">
              <a:schemeClr val="lt1"/>
            </a:fontRef>
          </p:style>
        </p:sp>
        <p:sp>
          <p:nvSpPr>
            <p:cNvPr id="20" name="Oval 6"/>
            <p:cNvSpPr txBox="1"/>
            <p:nvPr/>
          </p:nvSpPr>
          <p:spPr>
            <a:xfrm>
              <a:off x="3502847" y="1708226"/>
              <a:ext cx="2052677" cy="54628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prstTxWarp prst="textArchUp">
                <a:avLst/>
              </a:prstTxWarp>
              <a:noAutofit/>
            </a:bodyPr>
            <a:lstStyle/>
            <a:p>
              <a:pPr lvl="0" algn="ctr" defTabSz="889000" rtl="0">
                <a:lnSpc>
                  <a:spcPct val="90000"/>
                </a:lnSpc>
                <a:spcBef>
                  <a:spcPct val="0"/>
                </a:spcBef>
                <a:spcAft>
                  <a:spcPct val="35000"/>
                </a:spcAft>
              </a:pPr>
              <a:r>
                <a:rPr lang="en-US" sz="2000" b="1" kern="1200" dirty="0" smtClean="0">
                  <a:solidFill>
                    <a:srgbClr val="002060"/>
                  </a:solidFill>
                </a:rPr>
                <a:t>Veteran Teachers</a:t>
              </a:r>
              <a:endParaRPr lang="he-IL" sz="2000" b="1" kern="1200" dirty="0">
                <a:solidFill>
                  <a:srgbClr val="002060"/>
                </a:solidFill>
              </a:endParaRPr>
            </a:p>
          </p:txBody>
        </p:sp>
      </p:grpSp>
      <p:grpSp>
        <p:nvGrpSpPr>
          <p:cNvPr id="7" name="Group 6"/>
          <p:cNvGrpSpPr/>
          <p:nvPr/>
        </p:nvGrpSpPr>
        <p:grpSpPr>
          <a:xfrm>
            <a:off x="2954331" y="2899501"/>
            <a:ext cx="4368388" cy="4157427"/>
            <a:chOff x="2514195" y="1999190"/>
            <a:chExt cx="4188633" cy="4169633"/>
          </a:xfrm>
        </p:grpSpPr>
        <p:sp>
          <p:nvSpPr>
            <p:cNvPr id="17" name="Oval 16"/>
            <p:cNvSpPr/>
            <p:nvPr/>
          </p:nvSpPr>
          <p:spPr>
            <a:xfrm>
              <a:off x="2514195" y="1999190"/>
              <a:ext cx="4188633" cy="4169633"/>
            </a:xfrm>
            <a:prstGeom prst="ellipse">
              <a:avLst/>
            </a:prstGeom>
            <a:solidFill>
              <a:srgbClr val="63DEEF"/>
            </a:solidFill>
          </p:spPr>
          <p:style>
            <a:lnRef idx="3">
              <a:schemeClr val="lt1">
                <a:hueOff val="0"/>
                <a:satOff val="0"/>
                <a:lumOff val="0"/>
                <a:alphaOff val="0"/>
              </a:schemeClr>
            </a:lnRef>
            <a:fillRef idx="1">
              <a:scrgbClr r="0" g="0" b="0"/>
            </a:fillRef>
            <a:effectRef idx="1">
              <a:schemeClr val="accent1">
                <a:shade val="50000"/>
                <a:hueOff val="240958"/>
                <a:satOff val="-5040"/>
                <a:lumOff val="28042"/>
                <a:alphaOff val="0"/>
              </a:schemeClr>
            </a:effectRef>
            <a:fontRef idx="minor">
              <a:schemeClr val="lt1"/>
            </a:fontRef>
          </p:style>
        </p:sp>
        <p:sp>
          <p:nvSpPr>
            <p:cNvPr id="18" name="Oval 8"/>
            <p:cNvSpPr txBox="1"/>
            <p:nvPr/>
          </p:nvSpPr>
          <p:spPr>
            <a:xfrm>
              <a:off x="3259099" y="2579879"/>
              <a:ext cx="2595272" cy="575558"/>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prstTxWarp prst="textArchUp">
                <a:avLst/>
              </a:prstTxWarp>
              <a:noAutofit/>
            </a:bodyPr>
            <a:lstStyle/>
            <a:p>
              <a:pPr lvl="0" algn="ctr" defTabSz="889000" rtl="0">
                <a:lnSpc>
                  <a:spcPct val="90000"/>
                </a:lnSpc>
                <a:spcBef>
                  <a:spcPct val="0"/>
                </a:spcBef>
                <a:spcAft>
                  <a:spcPct val="35000"/>
                </a:spcAft>
              </a:pPr>
              <a:r>
                <a:rPr lang="en-US" sz="2000" b="1" kern="1200" dirty="0" smtClean="0">
                  <a:solidFill>
                    <a:srgbClr val="002060"/>
                  </a:solidFill>
                  <a:cs typeface="+mn-cs"/>
                </a:rPr>
                <a:t>Senior Management Staff</a:t>
              </a:r>
              <a:endParaRPr lang="he-IL" sz="2000" b="1" kern="1200" dirty="0">
                <a:solidFill>
                  <a:srgbClr val="002060"/>
                </a:solidFill>
                <a:cs typeface="+mn-cs"/>
              </a:endParaRPr>
            </a:p>
          </p:txBody>
        </p:sp>
      </p:grpSp>
      <p:grpSp>
        <p:nvGrpSpPr>
          <p:cNvPr id="8" name="Group 7"/>
          <p:cNvGrpSpPr/>
          <p:nvPr/>
        </p:nvGrpSpPr>
        <p:grpSpPr>
          <a:xfrm>
            <a:off x="3312828" y="3727701"/>
            <a:ext cx="3672408" cy="3445582"/>
            <a:chOff x="2873021" y="2827390"/>
            <a:chExt cx="3521292" cy="3455698"/>
          </a:xfrm>
        </p:grpSpPr>
        <p:sp>
          <p:nvSpPr>
            <p:cNvPr id="15" name="Oval 14"/>
            <p:cNvSpPr/>
            <p:nvPr/>
          </p:nvSpPr>
          <p:spPr>
            <a:xfrm>
              <a:off x="2880662" y="2827390"/>
              <a:ext cx="3455698" cy="3455698"/>
            </a:xfrm>
            <a:prstGeom prst="ellipse">
              <a:avLst/>
            </a:prstGeom>
            <a:solidFill>
              <a:srgbClr val="B4E4D2"/>
            </a:solidFill>
          </p:spPr>
          <p:style>
            <a:lnRef idx="3">
              <a:schemeClr val="lt1">
                <a:hueOff val="0"/>
                <a:satOff val="0"/>
                <a:lumOff val="0"/>
                <a:alphaOff val="0"/>
              </a:schemeClr>
            </a:lnRef>
            <a:fillRef idx="1">
              <a:scrgbClr r="0" g="0" b="0"/>
            </a:fillRef>
            <a:effectRef idx="1">
              <a:schemeClr val="accent1">
                <a:shade val="50000"/>
                <a:hueOff val="361436"/>
                <a:satOff val="-7560"/>
                <a:lumOff val="42063"/>
                <a:alphaOff val="0"/>
              </a:schemeClr>
            </a:effectRef>
            <a:fontRef idx="minor">
              <a:schemeClr val="lt1"/>
            </a:fontRef>
          </p:style>
        </p:sp>
        <p:sp>
          <p:nvSpPr>
            <p:cNvPr id="16" name="Oval 10"/>
            <p:cNvSpPr txBox="1"/>
            <p:nvPr/>
          </p:nvSpPr>
          <p:spPr>
            <a:xfrm>
              <a:off x="2873021" y="3421739"/>
              <a:ext cx="3521292" cy="6220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prstTxWarp prst="textArchUp">
                <a:avLst/>
              </a:prstTxWarp>
              <a:noAutofit/>
            </a:bodyPr>
            <a:lstStyle/>
            <a:p>
              <a:pPr lvl="0" algn="ctr" defTabSz="889000" rtl="0">
                <a:lnSpc>
                  <a:spcPct val="90000"/>
                </a:lnSpc>
                <a:spcBef>
                  <a:spcPct val="0"/>
                </a:spcBef>
                <a:spcAft>
                  <a:spcPct val="35000"/>
                </a:spcAft>
              </a:pPr>
              <a:r>
                <a:rPr lang="en-US" sz="2000" b="1" dirty="0">
                  <a:solidFill>
                    <a:srgbClr val="002060"/>
                  </a:solidFill>
                </a:rPr>
                <a:t>Mentors</a:t>
              </a:r>
              <a:endParaRPr lang="he-IL" sz="2000" b="1" dirty="0">
                <a:solidFill>
                  <a:srgbClr val="002060"/>
                </a:solidFill>
              </a:endParaRPr>
            </a:p>
          </p:txBody>
        </p:sp>
      </p:grpSp>
      <p:grpSp>
        <p:nvGrpSpPr>
          <p:cNvPr id="9" name="Group 8"/>
          <p:cNvGrpSpPr/>
          <p:nvPr/>
        </p:nvGrpSpPr>
        <p:grpSpPr>
          <a:xfrm>
            <a:off x="3896517" y="4688135"/>
            <a:ext cx="2703524" cy="2487960"/>
            <a:chOff x="3456381" y="3787823"/>
            <a:chExt cx="2592276" cy="2495265"/>
          </a:xfrm>
        </p:grpSpPr>
        <p:sp>
          <p:nvSpPr>
            <p:cNvPr id="13" name="Oval 12"/>
            <p:cNvSpPr/>
            <p:nvPr/>
          </p:nvSpPr>
          <p:spPr>
            <a:xfrm>
              <a:off x="3456381" y="3787823"/>
              <a:ext cx="2592276" cy="2495265"/>
            </a:xfrm>
            <a:prstGeom prst="ellipse">
              <a:avLst/>
            </a:prstGeom>
            <a:solidFill>
              <a:schemeClr val="accent3">
                <a:lumMod val="60000"/>
                <a:lumOff val="40000"/>
              </a:schemeClr>
            </a:solidFill>
          </p:spPr>
          <p:style>
            <a:lnRef idx="3">
              <a:schemeClr val="lt1">
                <a:hueOff val="0"/>
                <a:satOff val="0"/>
                <a:lumOff val="0"/>
                <a:alphaOff val="0"/>
              </a:schemeClr>
            </a:lnRef>
            <a:fillRef idx="1">
              <a:scrgbClr r="0" g="0" b="0"/>
            </a:fillRef>
            <a:effectRef idx="1">
              <a:schemeClr val="accent1">
                <a:shade val="50000"/>
                <a:hueOff val="240958"/>
                <a:satOff val="-5040"/>
                <a:lumOff val="28042"/>
                <a:alphaOff val="0"/>
              </a:schemeClr>
            </a:effectRef>
            <a:fontRef idx="minor">
              <a:schemeClr val="lt1"/>
            </a:fontRef>
          </p:style>
        </p:sp>
        <p:sp>
          <p:nvSpPr>
            <p:cNvPr id="14" name="Oval 12"/>
            <p:cNvSpPr txBox="1"/>
            <p:nvPr/>
          </p:nvSpPr>
          <p:spPr>
            <a:xfrm>
              <a:off x="3910030" y="4099731"/>
              <a:ext cx="1684979" cy="62381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13792" tIns="113792" rIns="113792" bIns="113792" numCol="1" spcCol="1270" anchor="ctr" anchorCtr="0">
              <a:prstTxWarp prst="textArchUp">
                <a:avLst/>
              </a:prstTxWarp>
              <a:noAutofit/>
            </a:bodyPr>
            <a:lstStyle/>
            <a:p>
              <a:pPr lvl="0" algn="ctr" defTabSz="711200" rtl="1">
                <a:lnSpc>
                  <a:spcPct val="90000"/>
                </a:lnSpc>
                <a:spcBef>
                  <a:spcPct val="0"/>
                </a:spcBef>
                <a:spcAft>
                  <a:spcPct val="35000"/>
                </a:spcAft>
              </a:pPr>
              <a:endParaRPr lang="he-IL" sz="2000" b="1" dirty="0">
                <a:solidFill>
                  <a:srgbClr val="002060"/>
                </a:solidFill>
              </a:endParaRPr>
            </a:p>
            <a:p>
              <a:pPr lvl="0" algn="ctr" defTabSz="711200" rtl="1">
                <a:lnSpc>
                  <a:spcPct val="90000"/>
                </a:lnSpc>
                <a:spcBef>
                  <a:spcPct val="0"/>
                </a:spcBef>
                <a:spcAft>
                  <a:spcPct val="35000"/>
                </a:spcAft>
              </a:pPr>
              <a:endParaRPr lang="he-IL" sz="1600" kern="1200" dirty="0" smtClean="0">
                <a:solidFill>
                  <a:srgbClr val="FF0000"/>
                </a:solidFill>
              </a:endParaRPr>
            </a:p>
            <a:p>
              <a:pPr lvl="0" algn="ctr" defTabSz="711200" rtl="1">
                <a:lnSpc>
                  <a:spcPct val="90000"/>
                </a:lnSpc>
                <a:spcBef>
                  <a:spcPct val="0"/>
                </a:spcBef>
                <a:spcAft>
                  <a:spcPct val="35000"/>
                </a:spcAft>
              </a:pPr>
              <a:endParaRPr lang="he-IL" sz="1600" kern="1200" dirty="0" smtClean="0">
                <a:solidFill>
                  <a:srgbClr val="FF0000"/>
                </a:solidFill>
              </a:endParaRPr>
            </a:p>
          </p:txBody>
        </p:sp>
      </p:grpSp>
      <p:grpSp>
        <p:nvGrpSpPr>
          <p:cNvPr id="10" name="Group 9"/>
          <p:cNvGrpSpPr/>
          <p:nvPr/>
        </p:nvGrpSpPr>
        <p:grpSpPr>
          <a:xfrm>
            <a:off x="4087880" y="5809139"/>
            <a:ext cx="2448272" cy="1370229"/>
            <a:chOff x="3663577" y="4908828"/>
            <a:chExt cx="2347528" cy="1374252"/>
          </a:xfrm>
        </p:grpSpPr>
        <p:sp>
          <p:nvSpPr>
            <p:cNvPr id="11" name="Oval 10"/>
            <p:cNvSpPr/>
            <p:nvPr/>
          </p:nvSpPr>
          <p:spPr>
            <a:xfrm>
              <a:off x="4032454" y="4908828"/>
              <a:ext cx="1584170" cy="1374252"/>
            </a:xfrm>
            <a:prstGeom prst="ellipse">
              <a:avLst/>
            </a:prstGeom>
            <a:solidFill>
              <a:srgbClr val="92D050"/>
            </a:solidFill>
          </p:spPr>
          <p:style>
            <a:lnRef idx="3">
              <a:schemeClr val="lt1">
                <a:hueOff val="0"/>
                <a:satOff val="0"/>
                <a:lumOff val="0"/>
                <a:alphaOff val="0"/>
              </a:schemeClr>
            </a:lnRef>
            <a:fillRef idx="1">
              <a:scrgbClr r="0" g="0" b="0"/>
            </a:fillRef>
            <a:effectRef idx="1">
              <a:schemeClr val="accent1">
                <a:shade val="50000"/>
                <a:hueOff val="120479"/>
                <a:satOff val="-2520"/>
                <a:lumOff val="14021"/>
                <a:alphaOff val="0"/>
              </a:schemeClr>
            </a:effectRef>
            <a:fontRef idx="minor">
              <a:schemeClr val="lt1"/>
            </a:fontRef>
          </p:style>
        </p:sp>
        <p:sp>
          <p:nvSpPr>
            <p:cNvPr id="12" name="Oval 14"/>
            <p:cNvSpPr txBox="1"/>
            <p:nvPr/>
          </p:nvSpPr>
          <p:spPr>
            <a:xfrm>
              <a:off x="3663577" y="5114178"/>
              <a:ext cx="2347528" cy="82635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42240" tIns="142240" rIns="142240" bIns="142240" numCol="1" spcCol="1270" anchor="ctr" anchorCtr="0">
              <a:noAutofit/>
            </a:bodyPr>
            <a:lstStyle/>
            <a:p>
              <a:pPr lvl="0" algn="ctr" defTabSz="889000" rtl="0">
                <a:spcBef>
                  <a:spcPct val="0"/>
                </a:spcBef>
              </a:pPr>
              <a:r>
                <a:rPr lang="en-US" sz="1600" b="1" kern="1200" dirty="0" smtClean="0">
                  <a:solidFill>
                    <a:srgbClr val="002060"/>
                  </a:solidFill>
                </a:rPr>
                <a:t>Interns and</a:t>
              </a:r>
            </a:p>
            <a:p>
              <a:pPr lvl="0" algn="ctr" defTabSz="889000" rtl="0">
                <a:lnSpc>
                  <a:spcPct val="90000"/>
                </a:lnSpc>
                <a:spcBef>
                  <a:spcPct val="0"/>
                </a:spcBef>
                <a:spcAft>
                  <a:spcPct val="35000"/>
                </a:spcAft>
              </a:pPr>
              <a:r>
                <a:rPr lang="en-US" sz="1600" b="1" dirty="0" smtClean="0">
                  <a:solidFill>
                    <a:srgbClr val="002060"/>
                  </a:solidFill>
                </a:rPr>
                <a:t>Beginning Teachers</a:t>
              </a:r>
              <a:endParaRPr lang="he-IL" sz="1600" b="1" kern="1200" dirty="0">
                <a:solidFill>
                  <a:srgbClr val="002060"/>
                </a:solidFill>
              </a:endParaRPr>
            </a:p>
          </p:txBody>
        </p:sp>
      </p:grpSp>
      <p:sp>
        <p:nvSpPr>
          <p:cNvPr id="41" name="TextBox 40"/>
          <p:cNvSpPr txBox="1"/>
          <p:nvPr/>
        </p:nvSpPr>
        <p:spPr>
          <a:xfrm rot="21348140">
            <a:off x="1477549" y="1912172"/>
            <a:ext cx="7517675" cy="802309"/>
          </a:xfrm>
          <a:custGeom>
            <a:avLst/>
            <a:gdLst>
              <a:gd name="connsiteX0" fmla="*/ 0 w 6292388"/>
              <a:gd name="connsiteY0" fmla="*/ 0 h 382925"/>
              <a:gd name="connsiteX1" fmla="*/ 6292388 w 6292388"/>
              <a:gd name="connsiteY1" fmla="*/ 0 h 382925"/>
              <a:gd name="connsiteX2" fmla="*/ 6292388 w 6292388"/>
              <a:gd name="connsiteY2" fmla="*/ 382925 h 382925"/>
              <a:gd name="connsiteX3" fmla="*/ 0 w 6292388"/>
              <a:gd name="connsiteY3" fmla="*/ 382925 h 382925"/>
              <a:gd name="connsiteX4" fmla="*/ 0 w 6292388"/>
              <a:gd name="connsiteY4" fmla="*/ 0 h 382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92388" h="382925">
                <a:moveTo>
                  <a:pt x="0" y="0"/>
                </a:moveTo>
                <a:lnTo>
                  <a:pt x="6292388" y="0"/>
                </a:lnTo>
                <a:lnTo>
                  <a:pt x="6292388" y="382925"/>
                </a:lnTo>
                <a:lnTo>
                  <a:pt x="0" y="382925"/>
                </a:lnTo>
                <a:lnTo>
                  <a:pt x="0" y="0"/>
                </a:lnTo>
                <a:close/>
              </a:path>
            </a:pathLst>
          </a:custGeom>
          <a:noFill/>
        </p:spPr>
        <p:txBody>
          <a:bodyPr wrap="square" rtlCol="1">
            <a:prstTxWarp prst="textArchUp">
              <a:avLst/>
            </a:prstTxWarp>
            <a:spAutoFit/>
          </a:bodyPr>
          <a:lstStyle/>
          <a:p>
            <a:pPr marL="0" marR="0" lvl="0" indent="0" algn="ctr" defTabSz="1043056"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smtClean="0">
              <a:ln>
                <a:noFill/>
              </a:ln>
              <a:solidFill>
                <a:srgbClr val="002060"/>
              </a:solidFill>
              <a:effectLst/>
              <a:uLnTx/>
              <a:uFillTx/>
              <a:latin typeface="Calibri"/>
              <a:ea typeface="+mn-ea"/>
              <a:cs typeface="Arial" panose="020B0604020202020204" pitchFamily="34" charset="0"/>
            </a:endParaRPr>
          </a:p>
          <a:p>
            <a:pPr marL="0" marR="0" lvl="0" indent="0" algn="ctr" defTabSz="1043056" rtl="0" eaLnBrk="1" fontAlgn="auto" latinLnBrk="0" hangingPunct="1">
              <a:lnSpc>
                <a:spcPct val="100000"/>
              </a:lnSpc>
              <a:spcBef>
                <a:spcPts val="0"/>
              </a:spcBef>
              <a:spcAft>
                <a:spcPts val="0"/>
              </a:spcAft>
              <a:buClrTx/>
              <a:buSzTx/>
              <a:buFontTx/>
              <a:buNone/>
              <a:tabLst/>
              <a:defRPr/>
            </a:pPr>
            <a:endParaRPr kumimoji="0" lang="en-US" sz="2200" b="1" i="0" u="none" strike="noStrike" kern="1200" cap="none" spc="0" normalizeH="0" baseline="0" noProof="0" dirty="0" smtClean="0">
              <a:ln>
                <a:noFill/>
              </a:ln>
              <a:solidFill>
                <a:srgbClr val="002060"/>
              </a:solidFill>
              <a:effectLst/>
              <a:uLnTx/>
              <a:uFillTx/>
              <a:latin typeface="Calibri"/>
              <a:ea typeface="+mn-ea"/>
              <a:cs typeface="Arial" panose="020B0604020202020204" pitchFamily="34" charset="0"/>
            </a:endParaRPr>
          </a:p>
          <a:p>
            <a:pPr marL="0" marR="0" lvl="0" indent="0" algn="ctr" defTabSz="1043056"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srgbClr val="002060"/>
                </a:solidFill>
                <a:effectLst/>
                <a:uLnTx/>
                <a:uFillTx/>
                <a:latin typeface="Calibri"/>
                <a:ea typeface="+mn-ea"/>
                <a:cs typeface="Arial" panose="020B0604020202020204" pitchFamily="34" charset="0"/>
              </a:rPr>
              <a:t>Local Authority</a:t>
            </a:r>
          </a:p>
          <a:p>
            <a:pPr marL="0" marR="0" lvl="0" indent="0" algn="ctr" defTabSz="1043056"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srgbClr val="002060"/>
                </a:solidFill>
                <a:effectLst/>
                <a:uLnTx/>
                <a:uFillTx/>
                <a:latin typeface="Calibri"/>
                <a:ea typeface="+mn-ea"/>
                <a:cs typeface="Arial" panose="020B0604020202020204" pitchFamily="34" charset="0"/>
              </a:rPr>
              <a:t>Ministry of Education</a:t>
            </a:r>
          </a:p>
          <a:p>
            <a:pPr marL="0" marR="0" lvl="0" indent="0" algn="ctr" defTabSz="1043056"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srgbClr val="002060"/>
                </a:solidFill>
                <a:effectLst/>
                <a:uLnTx/>
                <a:uFillTx/>
                <a:latin typeface="Calibri"/>
                <a:ea typeface="+mn-ea"/>
                <a:cs typeface="Arial" panose="020B0604020202020204" pitchFamily="34" charset="0"/>
              </a:rPr>
              <a:t> Community</a:t>
            </a:r>
            <a:endParaRPr kumimoji="0" lang="he-IL" sz="2200" b="1" i="0" u="none" strike="noStrike" kern="1200" cap="none" spc="0" normalizeH="0" baseline="0" noProof="0" dirty="0">
              <a:ln>
                <a:noFill/>
              </a:ln>
              <a:solidFill>
                <a:srgbClr val="002060"/>
              </a:solidFill>
              <a:effectLst/>
              <a:uLnTx/>
              <a:uFillTx/>
              <a:latin typeface="Calibri"/>
              <a:ea typeface="+mn-ea"/>
              <a:cs typeface="Arial" panose="020B0604020202020204" pitchFamily="34" charset="0"/>
            </a:endParaRPr>
          </a:p>
        </p:txBody>
      </p:sp>
      <p:sp>
        <p:nvSpPr>
          <p:cNvPr id="42" name="Rectangle 41"/>
          <p:cNvSpPr/>
          <p:nvPr/>
        </p:nvSpPr>
        <p:spPr>
          <a:xfrm>
            <a:off x="2856140" y="4843845"/>
            <a:ext cx="4824536" cy="1077218"/>
          </a:xfrm>
          <a:prstGeom prst="rect">
            <a:avLst/>
          </a:prstGeom>
        </p:spPr>
        <p:txBody>
          <a:bodyPr wrap="square">
            <a:spAutoFit/>
          </a:bodyPr>
          <a:lstStyle/>
          <a:p>
            <a:pPr lvl="0" algn="ctr" rtl="0">
              <a:defRPr/>
            </a:pPr>
            <a:r>
              <a:rPr lang="en-GB" sz="1600" b="1" dirty="0" smtClean="0">
                <a:solidFill>
                  <a:srgbClr val="002060"/>
                </a:solidFill>
              </a:rPr>
              <a:t>The School Counsellor</a:t>
            </a:r>
          </a:p>
          <a:p>
            <a:pPr lvl="0" algn="ctr" rtl="0">
              <a:defRPr/>
            </a:pPr>
            <a:r>
              <a:rPr lang="en-US" sz="1600" b="1" dirty="0" smtClean="0">
                <a:solidFill>
                  <a:srgbClr val="002060"/>
                </a:solidFill>
              </a:rPr>
              <a:t>and </a:t>
            </a:r>
            <a:r>
              <a:rPr lang="en-GB" sz="1600" b="1" dirty="0" smtClean="0">
                <a:solidFill>
                  <a:srgbClr val="002060"/>
                </a:solidFill>
              </a:rPr>
              <a:t>Coordinator</a:t>
            </a:r>
          </a:p>
          <a:p>
            <a:pPr lvl="0" algn="ctr" rtl="0">
              <a:defRPr/>
            </a:pPr>
            <a:r>
              <a:rPr lang="en-GB" sz="1600" b="1" dirty="0" smtClean="0">
                <a:solidFill>
                  <a:srgbClr val="002060"/>
                </a:solidFill>
              </a:rPr>
              <a:t>The College  Facilitator </a:t>
            </a:r>
          </a:p>
          <a:p>
            <a:pPr lvl="0" algn="ctr" rtl="0">
              <a:defRPr/>
            </a:pPr>
            <a:r>
              <a:rPr lang="en-GB" sz="1600" b="1" dirty="0" smtClean="0">
                <a:solidFill>
                  <a:srgbClr val="002060"/>
                </a:solidFill>
              </a:rPr>
              <a:t>and </a:t>
            </a:r>
            <a:r>
              <a:rPr lang="en-GB" sz="1600" b="1" dirty="0">
                <a:solidFill>
                  <a:srgbClr val="002060"/>
                </a:solidFill>
              </a:rPr>
              <a:t>C</a:t>
            </a:r>
            <a:r>
              <a:rPr lang="en-GB" sz="1600" b="1" dirty="0" smtClean="0">
                <a:solidFill>
                  <a:srgbClr val="002060"/>
                </a:solidFill>
              </a:rPr>
              <a:t>oordinator</a:t>
            </a:r>
            <a:endParaRPr lang="en-GB" sz="1600" b="1" dirty="0">
              <a:solidFill>
                <a:srgbClr val="002060"/>
              </a:solidFill>
            </a:endParaRPr>
          </a:p>
        </p:txBody>
      </p:sp>
      <p:grpSp>
        <p:nvGrpSpPr>
          <p:cNvPr id="48" name="Group 47"/>
          <p:cNvGrpSpPr/>
          <p:nvPr/>
        </p:nvGrpSpPr>
        <p:grpSpPr>
          <a:xfrm rot="2515550">
            <a:off x="6371459" y="1015812"/>
            <a:ext cx="2735695" cy="5095330"/>
            <a:chOff x="1111373" y="1519533"/>
            <a:chExt cx="1463018" cy="2789157"/>
          </a:xfrm>
          <a:solidFill>
            <a:schemeClr val="bg1"/>
          </a:solidFill>
        </p:grpSpPr>
        <p:sp>
          <p:nvSpPr>
            <p:cNvPr id="49" name="Isosceles Triangle 48"/>
            <p:cNvSpPr/>
            <p:nvPr/>
          </p:nvSpPr>
          <p:spPr>
            <a:xfrm rot="10800000">
              <a:off x="1202812" y="2690910"/>
              <a:ext cx="1294716" cy="1617780"/>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1043056" rtl="1" eaLnBrk="1" fontAlgn="auto" latinLnBrk="0" hangingPunct="1">
                <a:lnSpc>
                  <a:spcPct val="100000"/>
                </a:lnSpc>
                <a:spcBef>
                  <a:spcPts val="0"/>
                </a:spcBef>
                <a:spcAft>
                  <a:spcPts val="0"/>
                </a:spcAft>
                <a:buClrTx/>
                <a:buSzTx/>
                <a:buFontTx/>
                <a:buNone/>
                <a:tabLst/>
                <a:defRPr/>
              </a:pPr>
              <a:endParaRPr kumimoji="0" lang="he-IL" sz="21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50" name="Oval 49"/>
            <p:cNvSpPr/>
            <p:nvPr/>
          </p:nvSpPr>
          <p:spPr>
            <a:xfrm>
              <a:off x="1111373" y="1519533"/>
              <a:ext cx="1463018" cy="159382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1043056" rtl="1" eaLnBrk="1" fontAlgn="auto" latinLnBrk="0" hangingPunct="1">
                <a:lnSpc>
                  <a:spcPct val="100000"/>
                </a:lnSpc>
                <a:spcBef>
                  <a:spcPts val="0"/>
                </a:spcBef>
                <a:spcAft>
                  <a:spcPts val="0"/>
                </a:spcAft>
                <a:buClrTx/>
                <a:buSzTx/>
                <a:buFontTx/>
                <a:buNone/>
                <a:tabLst/>
                <a:defRPr/>
              </a:pPr>
              <a:endParaRPr kumimoji="0" lang="he-IL" sz="21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grpSp>
      <p:grpSp>
        <p:nvGrpSpPr>
          <p:cNvPr id="51" name="Group 50"/>
          <p:cNvGrpSpPr/>
          <p:nvPr/>
        </p:nvGrpSpPr>
        <p:grpSpPr>
          <a:xfrm rot="2540124">
            <a:off x="6497642" y="1116647"/>
            <a:ext cx="2549035" cy="4851401"/>
            <a:chOff x="1111373" y="1519533"/>
            <a:chExt cx="1463018" cy="2789157"/>
          </a:xfrm>
        </p:grpSpPr>
        <p:sp>
          <p:nvSpPr>
            <p:cNvPr id="52" name="Isosceles Triangle 51"/>
            <p:cNvSpPr/>
            <p:nvPr/>
          </p:nvSpPr>
          <p:spPr>
            <a:xfrm rot="10800000">
              <a:off x="1202812" y="2690910"/>
              <a:ext cx="1294716" cy="1617780"/>
            </a:xfrm>
            <a:prstGeom prs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1043056" rtl="1" eaLnBrk="1" fontAlgn="auto" latinLnBrk="0" hangingPunct="1">
                <a:lnSpc>
                  <a:spcPct val="100000"/>
                </a:lnSpc>
                <a:spcBef>
                  <a:spcPts val="0"/>
                </a:spcBef>
                <a:spcAft>
                  <a:spcPts val="0"/>
                </a:spcAft>
                <a:buClrTx/>
                <a:buSzTx/>
                <a:buFontTx/>
                <a:buNone/>
                <a:tabLst/>
                <a:defRPr/>
              </a:pPr>
              <a:endParaRPr kumimoji="0" lang="he-IL" sz="21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sp>
          <p:nvSpPr>
            <p:cNvPr id="53" name="Oval 52"/>
            <p:cNvSpPr/>
            <p:nvPr/>
          </p:nvSpPr>
          <p:spPr>
            <a:xfrm>
              <a:off x="1111373" y="1519533"/>
              <a:ext cx="1463018" cy="159382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0" marR="0" lvl="0" indent="0" algn="ctr" defTabSz="1043056" rtl="1" eaLnBrk="1" fontAlgn="auto" latinLnBrk="0" hangingPunct="1">
                <a:lnSpc>
                  <a:spcPct val="100000"/>
                </a:lnSpc>
                <a:spcBef>
                  <a:spcPts val="0"/>
                </a:spcBef>
                <a:spcAft>
                  <a:spcPts val="0"/>
                </a:spcAft>
                <a:buClrTx/>
                <a:buSzTx/>
                <a:buFontTx/>
                <a:buNone/>
                <a:tabLst/>
                <a:defRPr/>
              </a:pPr>
              <a:endParaRPr kumimoji="0" lang="he-IL" sz="2100" b="0" i="0" u="none" strike="noStrike" kern="1200" cap="none" spc="0" normalizeH="0" baseline="0" noProof="0">
                <a:ln>
                  <a:noFill/>
                </a:ln>
                <a:solidFill>
                  <a:prstClr val="white"/>
                </a:solidFill>
                <a:effectLst/>
                <a:uLnTx/>
                <a:uFillTx/>
                <a:latin typeface="Calibri"/>
                <a:ea typeface="+mn-ea"/>
                <a:cs typeface="Arial" panose="020B0604020202020204" pitchFamily="34" charset="0"/>
              </a:endParaRPr>
            </a:p>
          </p:txBody>
        </p:sp>
      </p:grpSp>
      <p:sp>
        <p:nvSpPr>
          <p:cNvPr id="54" name="TextBox 53"/>
          <p:cNvSpPr txBox="1"/>
          <p:nvPr/>
        </p:nvSpPr>
        <p:spPr>
          <a:xfrm rot="2882279">
            <a:off x="6932243" y="1707491"/>
            <a:ext cx="2621887" cy="2554545"/>
          </a:xfrm>
          <a:prstGeom prst="rect">
            <a:avLst/>
          </a:prstGeom>
          <a:noFill/>
        </p:spPr>
        <p:txBody>
          <a:bodyPr wrap="square" rtlCol="1">
            <a:spAutoFit/>
          </a:bodyPr>
          <a:lstStyle/>
          <a:p>
            <a:pPr marL="0" marR="0" lvl="0" indent="0" algn="ctr" defTabSz="1043056" rtl="0" eaLnBrk="1" fontAlgn="auto" latinLnBrk="0" hangingPunct="1">
              <a:lnSpc>
                <a:spcPct val="100000"/>
              </a:lnSpc>
              <a:spcBef>
                <a:spcPts val="0"/>
              </a:spcBef>
              <a:spcAft>
                <a:spcPts val="1800"/>
              </a:spcAft>
              <a:buClrTx/>
              <a:buSzTx/>
              <a:buFontTx/>
              <a:buNone/>
              <a:tabLst/>
              <a:defRPr/>
            </a:pPr>
            <a:r>
              <a:rPr lang="en-US" sz="2400" dirty="0" smtClean="0">
                <a:solidFill>
                  <a:srgbClr val="002060"/>
                </a:solidFill>
                <a:cs typeface="Arial" panose="020B0604020202020204" pitchFamily="34" charset="0"/>
              </a:rPr>
              <a:t>Teacher's Voice</a:t>
            </a:r>
            <a:endParaRPr kumimoji="0" lang="he-IL" sz="2400" b="0" i="0" u="none" strike="noStrike" kern="1200" cap="none" spc="0" normalizeH="0" baseline="0" noProof="0" dirty="0">
              <a:ln>
                <a:noFill/>
              </a:ln>
              <a:solidFill>
                <a:srgbClr val="002060"/>
              </a:solidFill>
              <a:effectLst/>
              <a:uLnTx/>
              <a:uFillTx/>
              <a:cs typeface="Arial" panose="020B0604020202020204" pitchFamily="34" charset="0"/>
            </a:endParaRPr>
          </a:p>
          <a:p>
            <a:pPr marL="0" marR="0" lvl="0" indent="0" algn="ctr" defTabSz="1043056" rtl="0" eaLnBrk="1" fontAlgn="auto" latinLnBrk="0" hangingPunct="1">
              <a:lnSpc>
                <a:spcPct val="100000"/>
              </a:lnSpc>
              <a:spcBef>
                <a:spcPts val="0"/>
              </a:spcBef>
              <a:spcAft>
                <a:spcPts val="1200"/>
              </a:spcAft>
              <a:buClrTx/>
              <a:buSzTx/>
              <a:buFontTx/>
              <a:buNone/>
              <a:tabLst/>
              <a:defRPr/>
            </a:pPr>
            <a:r>
              <a:rPr kumimoji="0" lang="en-US" sz="1600" b="1" i="0" u="none" strike="noStrike" kern="1200" cap="none" spc="0" normalizeH="0" baseline="0" noProof="0" dirty="0" smtClean="0">
                <a:ln>
                  <a:noFill/>
                </a:ln>
                <a:solidFill>
                  <a:srgbClr val="002060"/>
                </a:solidFill>
                <a:effectLst/>
                <a:uLnTx/>
                <a:uFillTx/>
                <a:cs typeface="Arial" panose="020B0604020202020204" pitchFamily="34" charset="0"/>
              </a:rPr>
              <a:t>Supporting </a:t>
            </a:r>
            <a:r>
              <a:rPr lang="en-US" sz="1600" b="1" dirty="0" smtClean="0">
                <a:solidFill>
                  <a:srgbClr val="002060"/>
                </a:solidFill>
                <a:cs typeface="Arial" panose="020B0604020202020204" pitchFamily="34" charset="0"/>
              </a:rPr>
              <a:t>relatedness, competence, and autonomy</a:t>
            </a:r>
          </a:p>
          <a:p>
            <a:pPr marL="0" marR="0" lvl="0" indent="0" algn="ctr" defTabSz="1043056"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smtClean="0">
                <a:ln>
                  <a:noFill/>
                </a:ln>
                <a:solidFill>
                  <a:srgbClr val="002060"/>
                </a:solidFill>
                <a:effectLst/>
                <a:uLnTx/>
                <a:uFillTx/>
                <a:cs typeface="Arial" panose="020B0604020202020204" pitchFamily="34" charset="0"/>
              </a:rPr>
              <a:t>Self-determination</a:t>
            </a:r>
          </a:p>
          <a:p>
            <a:pPr marL="0" marR="0" lvl="0" indent="0" algn="ctr" defTabSz="1043056" rtl="0" eaLnBrk="1" fontAlgn="auto" latinLnBrk="0" hangingPunct="1">
              <a:lnSpc>
                <a:spcPct val="100000"/>
              </a:lnSpc>
              <a:spcBef>
                <a:spcPts val="0"/>
              </a:spcBef>
              <a:spcAft>
                <a:spcPts val="600"/>
              </a:spcAft>
              <a:buClrTx/>
              <a:buSzTx/>
              <a:buFontTx/>
              <a:buNone/>
              <a:tabLst/>
              <a:defRPr/>
            </a:pPr>
            <a:r>
              <a:rPr lang="en-US" sz="1600" b="1" dirty="0" smtClean="0">
                <a:solidFill>
                  <a:srgbClr val="002060"/>
                </a:solidFill>
                <a:cs typeface="Arial" panose="020B0604020202020204" pitchFamily="34" charset="0"/>
              </a:rPr>
              <a:t>Autonomous Motivation</a:t>
            </a:r>
          </a:p>
          <a:p>
            <a:pPr marL="0" marR="0" lvl="0" indent="0" algn="ctr" defTabSz="1043056" rtl="0" eaLnBrk="1" fontAlgn="auto" latinLnBrk="0" hangingPunct="1">
              <a:lnSpc>
                <a:spcPct val="100000"/>
              </a:lnSpc>
              <a:spcBef>
                <a:spcPts val="0"/>
              </a:spcBef>
              <a:spcAft>
                <a:spcPts val="600"/>
              </a:spcAft>
              <a:buClrTx/>
              <a:buSzTx/>
              <a:buFontTx/>
              <a:buNone/>
              <a:tabLst/>
              <a:defRPr/>
            </a:pPr>
            <a:r>
              <a:rPr kumimoji="0" lang="en-US" sz="1600" b="1" i="0" u="none" strike="noStrike" kern="1200" cap="none" spc="0" normalizeH="0" baseline="0" noProof="0" dirty="0" smtClean="0">
                <a:ln>
                  <a:noFill/>
                </a:ln>
                <a:solidFill>
                  <a:srgbClr val="002060"/>
                </a:solidFill>
                <a:effectLst/>
                <a:uLnTx/>
                <a:uFillTx/>
                <a:cs typeface="Arial" panose="020B0604020202020204" pitchFamily="34" charset="0"/>
              </a:rPr>
              <a:t>Exploration</a:t>
            </a:r>
          </a:p>
          <a:p>
            <a:pPr marL="0" marR="0" lvl="0" indent="0" algn="ctr" defTabSz="1043056" rtl="0" eaLnBrk="1" fontAlgn="auto" latinLnBrk="0" hangingPunct="1">
              <a:lnSpc>
                <a:spcPct val="100000"/>
              </a:lnSpc>
              <a:spcBef>
                <a:spcPts val="0"/>
              </a:spcBef>
              <a:spcAft>
                <a:spcPts val="600"/>
              </a:spcAft>
              <a:buClrTx/>
              <a:buSzTx/>
              <a:buFontTx/>
              <a:buNone/>
              <a:tabLst/>
              <a:defRPr/>
            </a:pPr>
            <a:r>
              <a:rPr lang="en-US" sz="1600" b="1" dirty="0" smtClean="0">
                <a:solidFill>
                  <a:srgbClr val="002060"/>
                </a:solidFill>
                <a:cs typeface="Arial" panose="020B0604020202020204" pitchFamily="34" charset="0"/>
              </a:rPr>
              <a:t>Proactiveness</a:t>
            </a:r>
            <a:endParaRPr kumimoji="0" lang="he-IL" sz="1600" b="1" i="0" u="none" strike="noStrike" kern="1200" cap="none" spc="0" normalizeH="0" baseline="0" noProof="0" dirty="0">
              <a:ln>
                <a:noFill/>
              </a:ln>
              <a:solidFill>
                <a:srgbClr val="002060"/>
              </a:solidFill>
              <a:effectLst/>
              <a:uLnTx/>
              <a:uFillTx/>
              <a:cs typeface="Arial" panose="020B0604020202020204" pitchFamily="34" charset="0"/>
            </a:endParaRPr>
          </a:p>
        </p:txBody>
      </p:sp>
    </p:spTree>
    <p:extLst>
      <p:ext uri="{BB962C8B-B14F-4D97-AF65-F5344CB8AC3E}">
        <p14:creationId xmlns:p14="http://schemas.microsoft.com/office/powerpoint/2010/main" val="33510502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810196" y="1548383"/>
            <a:ext cx="9073008" cy="4755148"/>
          </a:xfrm>
          <a:prstGeom prst="rect">
            <a:avLst/>
          </a:prstGeom>
          <a:noFill/>
        </p:spPr>
        <p:txBody>
          <a:bodyPr wrap="square" rtlCol="1">
            <a:spAutoFit/>
          </a:bodyPr>
          <a:lstStyle/>
          <a:p>
            <a:pPr marL="342900" lvl="0" indent="-342900" algn="l" rtl="0">
              <a:spcAft>
                <a:spcPts val="600"/>
              </a:spcAft>
              <a:buFont typeface="Arial" panose="020B0604020202020204" pitchFamily="34" charset="0"/>
              <a:buChar char="•"/>
            </a:pPr>
            <a:r>
              <a:rPr lang="en-GB" sz="2400" dirty="0" smtClean="0"/>
              <a:t>Meetings of the school’s leadership team with the principal, systemic MIT team.</a:t>
            </a:r>
          </a:p>
          <a:p>
            <a:pPr marL="342900" lvl="0" indent="-342900" algn="l" rtl="0">
              <a:spcAft>
                <a:spcPts val="600"/>
              </a:spcAft>
              <a:buFont typeface="Arial" panose="020B0604020202020204" pitchFamily="34" charset="0"/>
              <a:buChar char="•"/>
            </a:pPr>
            <a:r>
              <a:rPr lang="en-GB" sz="2400" dirty="0" smtClean="0"/>
              <a:t>Meetings with the principal – work contract, setting the project’s structure, policy, annual work program adapted to the school program, regular feedback meetings.</a:t>
            </a:r>
          </a:p>
          <a:p>
            <a:pPr marL="342900" lvl="0" indent="-342900" algn="l" rtl="0">
              <a:spcAft>
                <a:spcPts val="600"/>
              </a:spcAft>
              <a:buFont typeface="Arial" panose="020B0604020202020204" pitchFamily="34" charset="0"/>
              <a:buChar char="•"/>
            </a:pPr>
            <a:r>
              <a:rPr lang="en-GB" sz="2400" dirty="0" smtClean="0"/>
              <a:t>Meetings with the absorption/incubator coordinator at the school – to organise the group of teacher interns and beginning teachers, identifying teachers and their suitability for the program, regular feedback.</a:t>
            </a:r>
          </a:p>
          <a:p>
            <a:pPr marL="342900" lvl="0" indent="-342900" algn="l" rtl="0">
              <a:spcAft>
                <a:spcPts val="600"/>
              </a:spcAft>
              <a:buFont typeface="Arial" panose="020B0604020202020204" pitchFamily="34" charset="0"/>
              <a:buChar char="•"/>
            </a:pPr>
            <a:r>
              <a:rPr lang="en-GB" sz="2400" dirty="0" smtClean="0"/>
              <a:t>Meetings with the school counsellor – identifying teacher-mentors and their suitability for the program, ways of pairing mentors and beginning teachers/teacher interns, building modes of action.</a:t>
            </a:r>
            <a:endParaRPr lang="en-GB" sz="2400" b="1" dirty="0">
              <a:solidFill>
                <a:srgbClr val="1283B6"/>
              </a:solidFill>
              <a:ea typeface="Calibri" pitchFamily="34" charset="0"/>
            </a:endParaRPr>
          </a:p>
        </p:txBody>
      </p:sp>
      <p:sp>
        <p:nvSpPr>
          <p:cNvPr id="4" name="TextBox 3"/>
          <p:cNvSpPr txBox="1"/>
          <p:nvPr/>
        </p:nvSpPr>
        <p:spPr>
          <a:xfrm>
            <a:off x="1001247" y="756295"/>
            <a:ext cx="8690906" cy="707886"/>
          </a:xfrm>
          <a:prstGeom prst="rect">
            <a:avLst/>
          </a:prstGeom>
          <a:noFill/>
        </p:spPr>
        <p:txBody>
          <a:bodyPr wrap="square" rtlCol="1">
            <a:spAutoFit/>
          </a:bodyPr>
          <a:lstStyle/>
          <a:p>
            <a:pPr algn="ctr" rtl="0"/>
            <a:r>
              <a:rPr lang="en-US" sz="4000" b="1" dirty="0" smtClean="0">
                <a:solidFill>
                  <a:srgbClr val="1283B6"/>
                </a:solidFill>
              </a:rPr>
              <a:t>MIT Meetings</a:t>
            </a:r>
            <a:endParaRPr lang="he-IL" sz="4000" dirty="0"/>
          </a:p>
        </p:txBody>
      </p:sp>
      <p:sp>
        <p:nvSpPr>
          <p:cNvPr id="5" name="TextBox 4"/>
          <p:cNvSpPr txBox="1"/>
          <p:nvPr/>
        </p:nvSpPr>
        <p:spPr>
          <a:xfrm>
            <a:off x="594172" y="6420125"/>
            <a:ext cx="9649072" cy="816890"/>
          </a:xfrm>
          <a:prstGeom prst="rect">
            <a:avLst/>
          </a:prstGeom>
          <a:noFill/>
        </p:spPr>
        <p:txBody>
          <a:bodyPr wrap="square" rtlCol="1">
            <a:spAutoFit/>
          </a:bodyPr>
          <a:lstStyle/>
          <a:p>
            <a:pPr lvl="0" algn="l" rtl="0">
              <a:lnSpc>
                <a:spcPct val="107000"/>
              </a:lnSpc>
            </a:pPr>
            <a:r>
              <a:rPr lang="en-US" sz="2200" b="1" dirty="0">
                <a:solidFill>
                  <a:srgbClr val="1283B6"/>
                </a:solidFill>
                <a:ea typeface="Calibri" pitchFamily="34" charset="0"/>
              </a:rPr>
              <a:t>Erasmus</a:t>
            </a:r>
            <a:r>
              <a:rPr lang="en-US" sz="2200" b="1" dirty="0" smtClean="0">
                <a:solidFill>
                  <a:srgbClr val="1283B6"/>
                </a:solidFill>
                <a:ea typeface="Calibri" pitchFamily="34" charset="0"/>
              </a:rPr>
              <a:t>+ Project</a:t>
            </a:r>
            <a:endParaRPr lang="en-US" sz="2200" b="1" dirty="0">
              <a:solidFill>
                <a:srgbClr val="1283B6"/>
              </a:solidFill>
              <a:ea typeface="Calibri" pitchFamily="34" charset="0"/>
            </a:endParaRPr>
          </a:p>
          <a:p>
            <a:pPr lvl="0" algn="l" rtl="0">
              <a:lnSpc>
                <a:spcPct val="107000"/>
              </a:lnSpc>
              <a:spcAft>
                <a:spcPts val="800"/>
              </a:spcAft>
            </a:pPr>
            <a:r>
              <a:rPr lang="en-US" sz="2200" b="1" dirty="0">
                <a:solidFill>
                  <a:srgbClr val="1283B6"/>
                </a:solidFill>
                <a:ea typeface="Calibri" pitchFamily="34" charset="0"/>
              </a:rPr>
              <a:t>PROTEACH – Promoting </a:t>
            </a:r>
            <a:r>
              <a:rPr lang="en-US" sz="2200" b="1" dirty="0" smtClean="0">
                <a:solidFill>
                  <a:srgbClr val="1283B6"/>
                </a:solidFill>
                <a:ea typeface="Calibri" pitchFamily="34" charset="0"/>
              </a:rPr>
              <a:t>Teachers’ Success </a:t>
            </a:r>
            <a:r>
              <a:rPr lang="en-US" sz="2200" b="1" dirty="0">
                <a:solidFill>
                  <a:srgbClr val="1283B6"/>
                </a:solidFill>
                <a:ea typeface="Calibri" pitchFamily="34" charset="0"/>
              </a:rPr>
              <a:t>in </a:t>
            </a:r>
            <a:r>
              <a:rPr lang="en-US" sz="2200" b="1" dirty="0" smtClean="0">
                <a:solidFill>
                  <a:srgbClr val="1283B6"/>
                </a:solidFill>
                <a:ea typeface="Calibri" pitchFamily="34" charset="0"/>
              </a:rPr>
              <a:t>Their Induction Period</a:t>
            </a:r>
            <a:endParaRPr lang="he-IL" sz="2200" dirty="0"/>
          </a:p>
        </p:txBody>
      </p:sp>
    </p:spTree>
    <p:extLst>
      <p:ext uri="{BB962C8B-B14F-4D97-AF65-F5344CB8AC3E}">
        <p14:creationId xmlns:p14="http://schemas.microsoft.com/office/powerpoint/2010/main" val="220172213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1676326502"/>
              </p:ext>
            </p:extLst>
          </p:nvPr>
        </p:nvGraphicFramePr>
        <p:xfrm>
          <a:off x="1026220" y="1332359"/>
          <a:ext cx="8784976" cy="50405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TextBox 3"/>
          <p:cNvSpPr txBox="1"/>
          <p:nvPr/>
        </p:nvSpPr>
        <p:spPr>
          <a:xfrm>
            <a:off x="3330476" y="396255"/>
            <a:ext cx="6984776" cy="1015663"/>
          </a:xfrm>
          <a:prstGeom prst="rect">
            <a:avLst/>
          </a:prstGeom>
          <a:noFill/>
        </p:spPr>
        <p:txBody>
          <a:bodyPr wrap="square" rtlCol="1">
            <a:spAutoFit/>
          </a:bodyPr>
          <a:lstStyle/>
          <a:p>
            <a:pPr algn="ctr" rtl="0"/>
            <a:r>
              <a:rPr lang="en-US" sz="3000" b="1" dirty="0" smtClean="0">
                <a:solidFill>
                  <a:srgbClr val="1283B6"/>
                </a:solidFill>
              </a:rPr>
              <a:t>Organizational Aspects</a:t>
            </a:r>
          </a:p>
          <a:p>
            <a:pPr algn="ctr" rtl="0"/>
            <a:r>
              <a:rPr lang="en-US" sz="3000" b="1" dirty="0" smtClean="0">
                <a:solidFill>
                  <a:srgbClr val="1283B6"/>
                </a:solidFill>
              </a:rPr>
              <a:t>Role Definitions in the MIT</a:t>
            </a:r>
            <a:endParaRPr lang="he-IL" sz="3000" dirty="0"/>
          </a:p>
        </p:txBody>
      </p:sp>
      <p:sp>
        <p:nvSpPr>
          <p:cNvPr id="5" name="TextBox 4"/>
          <p:cNvSpPr txBox="1"/>
          <p:nvPr/>
        </p:nvSpPr>
        <p:spPr>
          <a:xfrm>
            <a:off x="594172" y="6420125"/>
            <a:ext cx="9649072" cy="816890"/>
          </a:xfrm>
          <a:prstGeom prst="rect">
            <a:avLst/>
          </a:prstGeom>
          <a:noFill/>
        </p:spPr>
        <p:txBody>
          <a:bodyPr wrap="square" rtlCol="1">
            <a:spAutoFit/>
          </a:bodyPr>
          <a:lstStyle/>
          <a:p>
            <a:pPr lvl="0" algn="l" rtl="0">
              <a:lnSpc>
                <a:spcPct val="107000"/>
              </a:lnSpc>
            </a:pPr>
            <a:r>
              <a:rPr lang="en-US" sz="2200" b="1" dirty="0">
                <a:solidFill>
                  <a:srgbClr val="1283B6"/>
                </a:solidFill>
                <a:ea typeface="Calibri" pitchFamily="34" charset="0"/>
              </a:rPr>
              <a:t>Erasmus</a:t>
            </a:r>
            <a:r>
              <a:rPr lang="en-US" sz="2200" b="1" dirty="0" smtClean="0">
                <a:solidFill>
                  <a:srgbClr val="1283B6"/>
                </a:solidFill>
                <a:ea typeface="Calibri" pitchFamily="34" charset="0"/>
              </a:rPr>
              <a:t>+ Project</a:t>
            </a:r>
            <a:endParaRPr lang="en-US" sz="2200" b="1" dirty="0">
              <a:solidFill>
                <a:srgbClr val="1283B6"/>
              </a:solidFill>
              <a:ea typeface="Calibri" pitchFamily="34" charset="0"/>
            </a:endParaRPr>
          </a:p>
          <a:p>
            <a:pPr lvl="0" algn="l" rtl="0">
              <a:lnSpc>
                <a:spcPct val="107000"/>
              </a:lnSpc>
              <a:spcAft>
                <a:spcPts val="800"/>
              </a:spcAft>
            </a:pPr>
            <a:r>
              <a:rPr lang="en-US" sz="2200" b="1" dirty="0">
                <a:solidFill>
                  <a:srgbClr val="1283B6"/>
                </a:solidFill>
                <a:ea typeface="Calibri" pitchFamily="34" charset="0"/>
              </a:rPr>
              <a:t>PROTEACH – Promoting </a:t>
            </a:r>
            <a:r>
              <a:rPr lang="en-US" sz="2200" b="1" dirty="0" smtClean="0">
                <a:solidFill>
                  <a:srgbClr val="1283B6"/>
                </a:solidFill>
                <a:ea typeface="Calibri" pitchFamily="34" charset="0"/>
              </a:rPr>
              <a:t>Teachers’ Success </a:t>
            </a:r>
            <a:r>
              <a:rPr lang="en-US" sz="2200" b="1" dirty="0">
                <a:solidFill>
                  <a:srgbClr val="1283B6"/>
                </a:solidFill>
                <a:ea typeface="Calibri" pitchFamily="34" charset="0"/>
              </a:rPr>
              <a:t>in </a:t>
            </a:r>
            <a:r>
              <a:rPr lang="en-US" sz="2200" b="1" dirty="0" smtClean="0">
                <a:solidFill>
                  <a:srgbClr val="1283B6"/>
                </a:solidFill>
                <a:ea typeface="Calibri" pitchFamily="34" charset="0"/>
              </a:rPr>
              <a:t>Their Induction Period</a:t>
            </a:r>
            <a:endParaRPr lang="he-IL" sz="2200" dirty="0"/>
          </a:p>
        </p:txBody>
      </p:sp>
    </p:spTree>
    <p:extLst>
      <p:ext uri="{BB962C8B-B14F-4D97-AF65-F5344CB8AC3E}">
        <p14:creationId xmlns:p14="http://schemas.microsoft.com/office/powerpoint/2010/main" val="8476925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מלבן 1"/>
          <p:cNvSpPr/>
          <p:nvPr/>
        </p:nvSpPr>
        <p:spPr>
          <a:xfrm>
            <a:off x="724046" y="753382"/>
            <a:ext cx="9245308" cy="5170646"/>
          </a:xfrm>
          <a:prstGeom prst="rect">
            <a:avLst/>
          </a:prstGeom>
        </p:spPr>
        <p:txBody>
          <a:bodyPr wrap="square">
            <a:spAutoFit/>
          </a:bodyPr>
          <a:lstStyle/>
          <a:p>
            <a:pPr lvl="0" algn="l" rtl="0"/>
            <a:endParaRPr lang="en-US" sz="2800" b="1" dirty="0" smtClean="0">
              <a:solidFill>
                <a:srgbClr val="1283B6"/>
              </a:solidFill>
              <a:ea typeface="Calibri" pitchFamily="34" charset="0"/>
            </a:endParaRPr>
          </a:p>
          <a:p>
            <a:pPr lvl="0" algn="l" rtl="0"/>
            <a:r>
              <a:rPr lang="en-US" sz="2800" b="1" dirty="0" smtClean="0">
                <a:solidFill>
                  <a:srgbClr val="1283B6"/>
                </a:solidFill>
                <a:ea typeface="Calibri" pitchFamily="34" charset="0"/>
              </a:rPr>
              <a:t>Principles of the Syllabus</a:t>
            </a:r>
            <a:endParaRPr lang="he-IL" sz="2800" b="1" dirty="0">
              <a:solidFill>
                <a:srgbClr val="1283B6"/>
              </a:solidFill>
              <a:ea typeface="Calibri" pitchFamily="34" charset="0"/>
            </a:endParaRPr>
          </a:p>
          <a:p>
            <a:pPr lvl="0" algn="l" rtl="0">
              <a:spcAft>
                <a:spcPts val="1200"/>
              </a:spcAft>
            </a:pPr>
            <a:r>
              <a:rPr lang="en-US" sz="2400" b="1" dirty="0" smtClean="0">
                <a:solidFill>
                  <a:srgbClr val="1283B6"/>
                </a:solidFill>
                <a:ea typeface="Calibri" pitchFamily="34" charset="0"/>
              </a:rPr>
              <a:t>Flexibility, a dynamic and evolving syllabus</a:t>
            </a:r>
            <a:endParaRPr lang="he-IL" sz="2400" b="1" dirty="0">
              <a:solidFill>
                <a:srgbClr val="1283B6"/>
              </a:solidFill>
              <a:ea typeface="Calibri" pitchFamily="34" charset="0"/>
            </a:endParaRPr>
          </a:p>
          <a:p>
            <a:pPr algn="l" rtl="0"/>
            <a:r>
              <a:rPr lang="en-US" sz="2000" b="1" dirty="0" smtClean="0">
                <a:solidFill>
                  <a:srgbClr val="1283B6"/>
                </a:solidFill>
                <a:ea typeface="Calibri" pitchFamily="34" charset="0"/>
              </a:rPr>
              <a:t>Meeting date: </a:t>
            </a:r>
            <a:r>
              <a:rPr lang="en-US" sz="2000" dirty="0" smtClean="0">
                <a:ea typeface="Calibri" pitchFamily="34" charset="0"/>
              </a:rPr>
              <a:t>6.12.2017</a:t>
            </a:r>
            <a:endParaRPr lang="he-IL" sz="2000" dirty="0">
              <a:solidFill>
                <a:srgbClr val="000000"/>
              </a:solidFill>
            </a:endParaRPr>
          </a:p>
          <a:p>
            <a:pPr algn="l" rtl="0"/>
            <a:r>
              <a:rPr lang="en-US" sz="2000" b="1" dirty="0" smtClean="0">
                <a:solidFill>
                  <a:srgbClr val="1283B6"/>
                </a:solidFill>
                <a:ea typeface="Calibri" pitchFamily="34" charset="0"/>
              </a:rPr>
              <a:t>Participants: </a:t>
            </a:r>
            <a:r>
              <a:rPr lang="en-US" sz="2000" dirty="0" smtClean="0">
                <a:solidFill>
                  <a:srgbClr val="000000"/>
                </a:solidFill>
              </a:rPr>
              <a:t>Teacher interns and beginning teachers.</a:t>
            </a:r>
            <a:endParaRPr lang="he-IL" sz="2000" dirty="0">
              <a:solidFill>
                <a:srgbClr val="000000"/>
              </a:solidFill>
            </a:endParaRPr>
          </a:p>
          <a:p>
            <a:pPr algn="l" rtl="0"/>
            <a:r>
              <a:rPr lang="en-US" sz="2000" b="1" dirty="0" smtClean="0">
                <a:solidFill>
                  <a:srgbClr val="1283B6"/>
                </a:solidFill>
                <a:ea typeface="Calibri" pitchFamily="34" charset="0"/>
              </a:rPr>
              <a:t>Nature of the meeting: </a:t>
            </a:r>
            <a:r>
              <a:rPr lang="en-US" sz="2000" dirty="0" smtClean="0">
                <a:solidFill>
                  <a:srgbClr val="000000"/>
                </a:solidFill>
              </a:rPr>
              <a:t>Exploration-promoting dialogue, acquaintance activity, led by a teacher intern – from idea to initiative.</a:t>
            </a:r>
            <a:endParaRPr lang="he-IL" sz="2000" dirty="0">
              <a:solidFill>
                <a:srgbClr val="000000"/>
              </a:solidFill>
            </a:endParaRPr>
          </a:p>
          <a:p>
            <a:pPr algn="l" rtl="0"/>
            <a:r>
              <a:rPr lang="en-US" sz="2000" b="1" dirty="0" smtClean="0">
                <a:solidFill>
                  <a:srgbClr val="1283B6"/>
                </a:solidFill>
              </a:rPr>
              <a:t>Led by:</a:t>
            </a:r>
            <a:r>
              <a:rPr lang="en-US" sz="2000" dirty="0" smtClean="0">
                <a:solidFill>
                  <a:srgbClr val="000000"/>
                </a:solidFill>
              </a:rPr>
              <a:t> Incubator</a:t>
            </a:r>
            <a:r>
              <a:rPr lang="he-IL" sz="2000" dirty="0" smtClean="0">
                <a:solidFill>
                  <a:srgbClr val="000000"/>
                </a:solidFill>
              </a:rPr>
              <a:t> </a:t>
            </a:r>
            <a:r>
              <a:rPr lang="en-US" sz="2000" dirty="0" smtClean="0">
                <a:solidFill>
                  <a:srgbClr val="000000"/>
                </a:solidFill>
              </a:rPr>
              <a:t>moderator, teacher interns, and beginning teachers.</a:t>
            </a:r>
            <a:endParaRPr lang="he-IL" sz="2000" dirty="0">
              <a:solidFill>
                <a:srgbClr val="000000"/>
              </a:solidFill>
            </a:endParaRPr>
          </a:p>
          <a:p>
            <a:pPr algn="l" rtl="0"/>
            <a:r>
              <a:rPr lang="en-US" sz="2000" b="1" dirty="0" smtClean="0">
                <a:solidFill>
                  <a:srgbClr val="1283B6"/>
                </a:solidFill>
              </a:rPr>
              <a:t>Subjects and content:</a:t>
            </a:r>
            <a:endParaRPr lang="he-IL" sz="2000" dirty="0">
              <a:solidFill>
                <a:schemeClr val="accent1"/>
              </a:solidFill>
            </a:endParaRPr>
          </a:p>
          <a:p>
            <a:pPr marL="719138" indent="-266700" algn="l" rtl="0">
              <a:buClr>
                <a:srgbClr val="0070C0"/>
              </a:buClr>
              <a:buFont typeface="Arial" panose="020B0604020202020204" pitchFamily="34" charset="0"/>
              <a:buChar char="•"/>
            </a:pPr>
            <a:r>
              <a:rPr lang="en-US" sz="2000" dirty="0" smtClean="0">
                <a:solidFill>
                  <a:srgbClr val="000000"/>
                </a:solidFill>
              </a:rPr>
              <a:t>My encounter with myself as a student/learner/teacher and the discourse between them.</a:t>
            </a:r>
          </a:p>
          <a:p>
            <a:pPr marL="719138" indent="-266700" algn="l" rtl="0">
              <a:buClr>
                <a:srgbClr val="0070C0"/>
              </a:buClr>
              <a:buFont typeface="Arial" panose="020B0604020202020204" pitchFamily="34" charset="0"/>
              <a:buChar char="•"/>
            </a:pPr>
            <a:r>
              <a:rPr lang="en-US" sz="2000" dirty="0" smtClean="0">
                <a:solidFill>
                  <a:srgbClr val="000000"/>
                </a:solidFill>
              </a:rPr>
              <a:t>Meeting “over a cup of coffee”: promoting an informal meeting initiative to foster a sense of relatedness to the group.</a:t>
            </a:r>
          </a:p>
          <a:p>
            <a:pPr algn="l" rtl="0"/>
            <a:r>
              <a:rPr lang="en-US" sz="2000" b="1" dirty="0" smtClean="0">
                <a:solidFill>
                  <a:srgbClr val="1283B6"/>
                </a:solidFill>
                <a:ea typeface="Calibri" pitchFamily="34" charset="0"/>
              </a:rPr>
              <a:t>How was room given to the beginning teachers’ voice? </a:t>
            </a:r>
            <a:r>
              <a:rPr lang="en-US" sz="2000" dirty="0" smtClean="0">
                <a:solidFill>
                  <a:srgbClr val="000000"/>
                </a:solidFill>
              </a:rPr>
              <a:t>Activity initiated and led by the interns.</a:t>
            </a:r>
            <a:endParaRPr lang="he-IL" sz="2000" dirty="0">
              <a:solidFill>
                <a:srgbClr val="000000"/>
              </a:solidFill>
            </a:endParaRPr>
          </a:p>
        </p:txBody>
      </p:sp>
    </p:spTree>
    <p:extLst>
      <p:ext uri="{BB962C8B-B14F-4D97-AF65-F5344CB8AC3E}">
        <p14:creationId xmlns:p14="http://schemas.microsoft.com/office/powerpoint/2010/main" val="34817613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510496" y="396255"/>
            <a:ext cx="3672408" cy="954107"/>
          </a:xfrm>
          <a:prstGeom prst="rect">
            <a:avLst/>
          </a:prstGeom>
          <a:noFill/>
        </p:spPr>
        <p:txBody>
          <a:bodyPr wrap="square" rtlCol="1">
            <a:spAutoFit/>
          </a:bodyPr>
          <a:lstStyle/>
          <a:p>
            <a:pPr algn="ctr" rtl="0"/>
            <a:r>
              <a:rPr lang="en-US" sz="2800" b="1" dirty="0" smtClean="0">
                <a:solidFill>
                  <a:srgbClr val="1283B6"/>
                </a:solidFill>
                <a:ea typeface="Calibri" pitchFamily="34" charset="0"/>
              </a:rPr>
              <a:t>Values Underlying Professional Identity</a:t>
            </a:r>
            <a:endParaRPr lang="he-IL" sz="2800" b="1" dirty="0">
              <a:solidFill>
                <a:srgbClr val="1283B6"/>
              </a:solidFill>
              <a:ea typeface="Calibri" pitchFamily="34" charset="0"/>
            </a:endParaRPr>
          </a:p>
        </p:txBody>
      </p:sp>
      <p:sp>
        <p:nvSpPr>
          <p:cNvPr id="5" name="מלבן 1"/>
          <p:cNvSpPr/>
          <p:nvPr/>
        </p:nvSpPr>
        <p:spPr>
          <a:xfrm>
            <a:off x="522164" y="625043"/>
            <a:ext cx="9649072" cy="6340197"/>
          </a:xfrm>
          <a:prstGeom prst="rect">
            <a:avLst/>
          </a:prstGeom>
        </p:spPr>
        <p:txBody>
          <a:bodyPr wrap="square">
            <a:spAutoFit/>
          </a:bodyPr>
          <a:lstStyle/>
          <a:p>
            <a:pPr lvl="0" algn="l" rtl="0"/>
            <a:endParaRPr lang="en-US" sz="2200" b="1" dirty="0" smtClean="0">
              <a:solidFill>
                <a:srgbClr val="1283B6"/>
              </a:solidFill>
              <a:ea typeface="Calibri" pitchFamily="34" charset="0"/>
            </a:endParaRPr>
          </a:p>
          <a:p>
            <a:pPr algn="l" rtl="0"/>
            <a:endParaRPr lang="he-IL" sz="2200" b="1" dirty="0">
              <a:solidFill>
                <a:srgbClr val="1283B6"/>
              </a:solidFill>
              <a:ea typeface="Calibri" pitchFamily="34" charset="0"/>
            </a:endParaRPr>
          </a:p>
          <a:p>
            <a:pPr algn="l" rtl="0"/>
            <a:r>
              <a:rPr lang="en-US" sz="1900" b="1" dirty="0" smtClean="0">
                <a:solidFill>
                  <a:srgbClr val="1283B6"/>
                </a:solidFill>
                <a:ea typeface="Calibri" pitchFamily="34" charset="0"/>
              </a:rPr>
              <a:t>Meeting date: </a:t>
            </a:r>
            <a:r>
              <a:rPr lang="en-US" sz="1900" dirty="0" smtClean="0">
                <a:ea typeface="Calibri" pitchFamily="34" charset="0"/>
              </a:rPr>
              <a:t>17.1.2017</a:t>
            </a:r>
            <a:endParaRPr lang="he-IL" sz="1900" dirty="0">
              <a:solidFill>
                <a:srgbClr val="000000"/>
              </a:solidFill>
            </a:endParaRPr>
          </a:p>
          <a:p>
            <a:pPr algn="l" rtl="0"/>
            <a:r>
              <a:rPr lang="en-US" sz="1900" b="1" dirty="0" smtClean="0">
                <a:solidFill>
                  <a:srgbClr val="1283B6"/>
                </a:solidFill>
                <a:ea typeface="Calibri" pitchFamily="34" charset="0"/>
              </a:rPr>
              <a:t>Participants: </a:t>
            </a:r>
            <a:r>
              <a:rPr lang="en-US" sz="1900" dirty="0" smtClean="0">
                <a:solidFill>
                  <a:srgbClr val="000000"/>
                </a:solidFill>
              </a:rPr>
              <a:t>Teacher interns and beginning teachers, incubator </a:t>
            </a:r>
            <a:r>
              <a:rPr lang="en-US" sz="1900" dirty="0">
                <a:solidFill>
                  <a:srgbClr val="000000"/>
                </a:solidFill>
              </a:rPr>
              <a:t>moderator and </a:t>
            </a:r>
            <a:r>
              <a:rPr lang="en-US" sz="1900" dirty="0" smtClean="0">
                <a:solidFill>
                  <a:srgbClr val="000000"/>
                </a:solidFill>
              </a:rPr>
              <a:t>coordinator.</a:t>
            </a:r>
            <a:endParaRPr lang="he-IL" sz="1900" dirty="0">
              <a:solidFill>
                <a:srgbClr val="000000"/>
              </a:solidFill>
            </a:endParaRPr>
          </a:p>
          <a:p>
            <a:pPr algn="l" rtl="0"/>
            <a:r>
              <a:rPr lang="en-US" sz="1900" b="1" dirty="0" smtClean="0">
                <a:solidFill>
                  <a:srgbClr val="1283B6"/>
                </a:solidFill>
                <a:ea typeface="Calibri" pitchFamily="34" charset="0"/>
              </a:rPr>
              <a:t>Nature of the meeting: </a:t>
            </a:r>
            <a:r>
              <a:rPr lang="en-US" sz="1900" dirty="0" smtClean="0">
                <a:solidFill>
                  <a:srgbClr val="000000"/>
                </a:solidFill>
              </a:rPr>
              <a:t>Planned workshop based on an open dialogue.</a:t>
            </a:r>
            <a:endParaRPr lang="he-IL" sz="1900" dirty="0">
              <a:solidFill>
                <a:srgbClr val="000000"/>
              </a:solidFill>
            </a:endParaRPr>
          </a:p>
          <a:p>
            <a:pPr algn="l" rtl="0"/>
            <a:r>
              <a:rPr lang="en-US" sz="1900" b="1" dirty="0" smtClean="0">
                <a:solidFill>
                  <a:srgbClr val="1283B6"/>
                </a:solidFill>
              </a:rPr>
              <a:t>Led by:</a:t>
            </a:r>
            <a:r>
              <a:rPr lang="en-US" sz="1900" dirty="0" smtClean="0">
                <a:solidFill>
                  <a:srgbClr val="000000"/>
                </a:solidFill>
              </a:rPr>
              <a:t> Incubator</a:t>
            </a:r>
            <a:r>
              <a:rPr lang="he-IL" sz="1900" dirty="0" smtClean="0">
                <a:solidFill>
                  <a:srgbClr val="000000"/>
                </a:solidFill>
              </a:rPr>
              <a:t> </a:t>
            </a:r>
            <a:r>
              <a:rPr lang="en-US" sz="1900" dirty="0" smtClean="0">
                <a:solidFill>
                  <a:srgbClr val="000000"/>
                </a:solidFill>
              </a:rPr>
              <a:t>moderator tor and coordinator – joint facilitation of an open dialogue with all the participants.</a:t>
            </a:r>
            <a:endParaRPr lang="he-IL" sz="1900" dirty="0">
              <a:solidFill>
                <a:srgbClr val="000000"/>
              </a:solidFill>
            </a:endParaRPr>
          </a:p>
          <a:p>
            <a:pPr algn="l" rtl="0"/>
            <a:r>
              <a:rPr lang="en-US" sz="1900" b="1" dirty="0" smtClean="0">
                <a:solidFill>
                  <a:srgbClr val="1283B6"/>
                </a:solidFill>
              </a:rPr>
              <a:t>Subjects and content:</a:t>
            </a:r>
          </a:p>
          <a:p>
            <a:pPr algn="l" rtl="0"/>
            <a:r>
              <a:rPr lang="en-US" sz="1900" b="1" dirty="0" smtClean="0"/>
              <a:t>Workshop – Developing a personal and professional identity by means of a “crystal ball”</a:t>
            </a:r>
            <a:endParaRPr lang="he-IL" sz="1900" dirty="0"/>
          </a:p>
          <a:p>
            <a:pPr marL="180975" indent="-180975" algn="l" rtl="0">
              <a:buClr>
                <a:srgbClr val="0070C0"/>
              </a:buClr>
              <a:buFont typeface="Arial" panose="020B0604020202020204" pitchFamily="34" charset="0"/>
              <a:buChar char="•"/>
            </a:pPr>
            <a:r>
              <a:rPr lang="en-US" sz="1900" dirty="0" smtClean="0">
                <a:solidFill>
                  <a:srgbClr val="000000"/>
                </a:solidFill>
              </a:rPr>
              <a:t>Identifying values at the basis of constructing the self.</a:t>
            </a:r>
          </a:p>
          <a:p>
            <a:pPr marL="180975" indent="-180975" algn="l" rtl="0">
              <a:buClr>
                <a:srgbClr val="0070C0"/>
              </a:buClr>
              <a:buFont typeface="Arial" panose="020B0604020202020204" pitchFamily="34" charset="0"/>
              <a:buChar char="•"/>
            </a:pPr>
            <a:r>
              <a:rPr lang="en-US" sz="1900" dirty="0" smtClean="0">
                <a:solidFill>
                  <a:srgbClr val="000000"/>
                </a:solidFill>
              </a:rPr>
              <a:t>Joint construction of a workshop for the extended management staff – “Constructing the Professional Self”, employing a “</a:t>
            </a:r>
            <a:r>
              <a:rPr lang="en-US" sz="1900" dirty="0" err="1" smtClean="0">
                <a:solidFill>
                  <a:srgbClr val="000000"/>
                </a:solidFill>
              </a:rPr>
              <a:t>Shvsevet</a:t>
            </a:r>
            <a:r>
              <a:rPr lang="en-US" sz="1900" dirty="0" smtClean="0">
                <a:solidFill>
                  <a:srgbClr val="000000"/>
                </a:solidFill>
              </a:rPr>
              <a:t>” method and questions about personal and professional values that are expressed in the process of teaching.</a:t>
            </a:r>
          </a:p>
          <a:p>
            <a:pPr marL="180975" indent="-180975" algn="l" rtl="0">
              <a:buClr>
                <a:srgbClr val="0070C0"/>
              </a:buClr>
              <a:buFont typeface="Arial" panose="020B0604020202020204" pitchFamily="34" charset="0"/>
              <a:buChar char="•"/>
            </a:pPr>
            <a:r>
              <a:rPr lang="en-US" sz="1900" dirty="0" smtClean="0">
                <a:solidFill>
                  <a:srgbClr val="000000"/>
                </a:solidFill>
              </a:rPr>
              <a:t>Allocating facilitation roles to the beginning teachers and teacher interns.</a:t>
            </a:r>
          </a:p>
          <a:p>
            <a:pPr marL="180975" indent="-180975" algn="l" rtl="0">
              <a:buClr>
                <a:srgbClr val="0070C0"/>
              </a:buClr>
            </a:pPr>
            <a:r>
              <a:rPr lang="en-US" sz="1900" b="1" dirty="0" smtClean="0">
                <a:solidFill>
                  <a:srgbClr val="1283B6"/>
                </a:solidFill>
                <a:ea typeface="Calibri" pitchFamily="34" charset="0"/>
              </a:rPr>
              <a:t>How was room given to the beginning teachers’ voice?</a:t>
            </a:r>
          </a:p>
          <a:p>
            <a:pPr marL="180975" indent="-180975" algn="l" rtl="0">
              <a:buClr>
                <a:srgbClr val="0070C0"/>
              </a:buClr>
              <a:buFont typeface="Arial" panose="020B0604020202020204" pitchFamily="34" charset="0"/>
              <a:buChar char="•"/>
            </a:pPr>
            <a:r>
              <a:rPr lang="en-US" sz="1900" b="1" dirty="0" smtClean="0">
                <a:solidFill>
                  <a:srgbClr val="1283B6"/>
                </a:solidFill>
                <a:ea typeface="Calibri" pitchFamily="34" charset="0"/>
              </a:rPr>
              <a:t> </a:t>
            </a:r>
            <a:r>
              <a:rPr lang="en-US" sz="1900" dirty="0" smtClean="0">
                <a:ea typeface="Calibri" pitchFamily="34" charset="0"/>
              </a:rPr>
              <a:t>After the workshop a discussion was held with the teacher interns with the aim of building an activity under their leadership for the extended management staff.</a:t>
            </a:r>
          </a:p>
          <a:p>
            <a:pPr marL="180975" indent="-180975" algn="l" rtl="0">
              <a:buClr>
                <a:srgbClr val="0070C0"/>
              </a:buClr>
              <a:buFont typeface="Arial" panose="020B0604020202020204" pitchFamily="34" charset="0"/>
              <a:buChar char="•"/>
            </a:pPr>
            <a:r>
              <a:rPr lang="en-US" sz="1900" dirty="0" smtClean="0">
                <a:ea typeface="Calibri" pitchFamily="34" charset="0"/>
              </a:rPr>
              <a:t>The interns asked questions, expressed their personal opinions, and proposed an alternative activity, which was of course accepted.</a:t>
            </a:r>
          </a:p>
          <a:p>
            <a:pPr marL="180975" indent="-180975" algn="l" rtl="0">
              <a:buClr>
                <a:srgbClr val="0070C0"/>
              </a:buClr>
              <a:buFont typeface="Arial" panose="020B0604020202020204" pitchFamily="34" charset="0"/>
              <a:buChar char="•"/>
            </a:pPr>
            <a:r>
              <a:rPr lang="en-US" sz="1900" dirty="0" smtClean="0">
                <a:ea typeface="Calibri" pitchFamily="34" charset="0"/>
              </a:rPr>
              <a:t>The teacher interns and beginning teachers led the workshop in the meeting with the extended management </a:t>
            </a:r>
            <a:r>
              <a:rPr lang="en-US" sz="2000" dirty="0" smtClean="0">
                <a:ea typeface="Calibri" pitchFamily="34" charset="0"/>
              </a:rPr>
              <a:t>staff.</a:t>
            </a:r>
            <a:endParaRPr lang="he-IL" sz="2000" dirty="0">
              <a:solidFill>
                <a:srgbClr val="000000"/>
              </a:solidFill>
            </a:endParaRPr>
          </a:p>
        </p:txBody>
      </p:sp>
    </p:spTree>
    <p:extLst>
      <p:ext uri="{BB962C8B-B14F-4D97-AF65-F5344CB8AC3E}">
        <p14:creationId xmlns:p14="http://schemas.microsoft.com/office/powerpoint/2010/main" val="33498259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402484" y="734953"/>
            <a:ext cx="6624736" cy="669414"/>
          </a:xfrm>
          <a:prstGeom prst="rect">
            <a:avLst/>
          </a:prstGeom>
          <a:noFill/>
        </p:spPr>
        <p:txBody>
          <a:bodyPr wrap="square" rtlCol="1">
            <a:spAutoFit/>
          </a:bodyPr>
          <a:lstStyle/>
          <a:p>
            <a:pPr algn="ctr" rtl="0">
              <a:lnSpc>
                <a:spcPts val="1500"/>
              </a:lnSpc>
            </a:pPr>
            <a:r>
              <a:rPr lang="en-GB" sz="2000" b="1" dirty="0">
                <a:solidFill>
                  <a:srgbClr val="1283B6"/>
                </a:solidFill>
              </a:rPr>
              <a:t>Introductory Meeting Led by the Interns and Novice Teachers</a:t>
            </a:r>
            <a:endParaRPr lang="en-US" sz="2000" dirty="0">
              <a:solidFill>
                <a:srgbClr val="1283B6"/>
              </a:solidFill>
            </a:endParaRPr>
          </a:p>
          <a:p>
            <a:pPr algn="ctr" rtl="0">
              <a:lnSpc>
                <a:spcPts val="1500"/>
              </a:lnSpc>
            </a:pPr>
            <a:r>
              <a:rPr lang="en-US" sz="2000" b="1" dirty="0">
                <a:solidFill>
                  <a:srgbClr val="1283B6"/>
                </a:solidFill>
              </a:rPr>
              <a:t> </a:t>
            </a:r>
            <a:endParaRPr lang="en-US" sz="2000" dirty="0">
              <a:solidFill>
                <a:srgbClr val="1283B6"/>
              </a:solidFill>
            </a:endParaRPr>
          </a:p>
          <a:p>
            <a:pPr algn="ctr" rtl="0">
              <a:lnSpc>
                <a:spcPts val="1500"/>
              </a:lnSpc>
            </a:pPr>
            <a:r>
              <a:rPr lang="en-GB" sz="2000" b="1" dirty="0">
                <a:solidFill>
                  <a:srgbClr val="1283B6"/>
                </a:solidFill>
              </a:rPr>
              <a:t>Dialogue on Professional Identity and Personal Values</a:t>
            </a:r>
            <a:endParaRPr lang="en-US" sz="2000" dirty="0">
              <a:solidFill>
                <a:srgbClr val="1283B6"/>
              </a:solidFill>
            </a:endParaRPr>
          </a:p>
        </p:txBody>
      </p:sp>
      <p:sp>
        <p:nvSpPr>
          <p:cNvPr id="5" name="מלבן 1"/>
          <p:cNvSpPr/>
          <p:nvPr/>
        </p:nvSpPr>
        <p:spPr>
          <a:xfrm>
            <a:off x="522164" y="1404367"/>
            <a:ext cx="9649072" cy="5863144"/>
          </a:xfrm>
          <a:prstGeom prst="rect">
            <a:avLst/>
          </a:prstGeom>
        </p:spPr>
        <p:txBody>
          <a:bodyPr wrap="square">
            <a:spAutoFit/>
          </a:bodyPr>
          <a:lstStyle/>
          <a:p>
            <a:pPr algn="l" rtl="0"/>
            <a:r>
              <a:rPr lang="en-US" sz="1900" b="1" dirty="0" smtClean="0">
                <a:solidFill>
                  <a:srgbClr val="1283B6"/>
                </a:solidFill>
                <a:ea typeface="Calibri" pitchFamily="34" charset="0"/>
              </a:rPr>
              <a:t>Meeting date: </a:t>
            </a:r>
            <a:r>
              <a:rPr lang="en-US" sz="1900" dirty="0" smtClean="0">
                <a:ea typeface="Calibri" pitchFamily="34" charset="0"/>
              </a:rPr>
              <a:t>24.1.2017</a:t>
            </a:r>
            <a:endParaRPr lang="he-IL" sz="1900" dirty="0">
              <a:solidFill>
                <a:srgbClr val="000000"/>
              </a:solidFill>
            </a:endParaRPr>
          </a:p>
          <a:p>
            <a:pPr algn="l" rtl="0"/>
            <a:r>
              <a:rPr lang="en-US" sz="1900" b="1" dirty="0" smtClean="0">
                <a:solidFill>
                  <a:srgbClr val="1283B6"/>
                </a:solidFill>
                <a:ea typeface="Calibri" pitchFamily="34" charset="0"/>
              </a:rPr>
              <a:t>Participants: </a:t>
            </a:r>
            <a:r>
              <a:rPr lang="en-GB" sz="2000" dirty="0"/>
              <a:t>17 interns and novice teachers, 17 mentors, school principal, general managerial staff, officers, and college staff. </a:t>
            </a:r>
            <a:endParaRPr lang="en-US" sz="2000" dirty="0"/>
          </a:p>
          <a:p>
            <a:pPr algn="l"/>
            <a:r>
              <a:rPr lang="en-GB" sz="2000" dirty="0"/>
              <a:t>Invited but unable to attend school inspector, acting officer in charge of education in Beer </a:t>
            </a:r>
            <a:r>
              <a:rPr lang="he-IL" sz="2000" dirty="0" smtClean="0"/>
              <a:t>.</a:t>
            </a:r>
            <a:r>
              <a:rPr lang="en-GB" sz="2000" dirty="0" err="1" smtClean="0"/>
              <a:t>Sheva</a:t>
            </a:r>
            <a:r>
              <a:rPr lang="en-GB" sz="2000" dirty="0" smtClean="0"/>
              <a:t> </a:t>
            </a:r>
            <a:r>
              <a:rPr lang="en-GB" sz="2000" dirty="0"/>
              <a:t>Municipality</a:t>
            </a:r>
            <a:endParaRPr lang="he-IL" sz="1900" dirty="0">
              <a:solidFill>
                <a:srgbClr val="000000"/>
              </a:solidFill>
            </a:endParaRPr>
          </a:p>
          <a:p>
            <a:pPr algn="l" rtl="0"/>
            <a:r>
              <a:rPr lang="en-US" sz="1900" b="1" dirty="0" smtClean="0">
                <a:solidFill>
                  <a:srgbClr val="1283B6"/>
                </a:solidFill>
                <a:ea typeface="Calibri" pitchFamily="34" charset="0"/>
              </a:rPr>
              <a:t>Nature of the meeting: </a:t>
            </a:r>
            <a:r>
              <a:rPr lang="en-US" sz="1900" dirty="0" smtClean="0">
                <a:solidFill>
                  <a:srgbClr val="000000"/>
                </a:solidFill>
              </a:rPr>
              <a:t>Planned workshop based on an open dialogue.</a:t>
            </a:r>
            <a:endParaRPr lang="he-IL" sz="1900" dirty="0">
              <a:solidFill>
                <a:srgbClr val="000000"/>
              </a:solidFill>
            </a:endParaRPr>
          </a:p>
          <a:p>
            <a:pPr algn="l" rtl="0"/>
            <a:r>
              <a:rPr lang="en-US" sz="1900" b="1" dirty="0" smtClean="0">
                <a:solidFill>
                  <a:srgbClr val="1283B6"/>
                </a:solidFill>
              </a:rPr>
              <a:t>Led by:</a:t>
            </a:r>
            <a:r>
              <a:rPr lang="en-US" sz="1900" dirty="0" smtClean="0">
                <a:solidFill>
                  <a:srgbClr val="000000"/>
                </a:solidFill>
              </a:rPr>
              <a:t> </a:t>
            </a:r>
            <a:r>
              <a:rPr lang="en-GB" sz="1800" dirty="0"/>
              <a:t>17 interns and novice teachers</a:t>
            </a:r>
            <a:r>
              <a:rPr lang="en-US" sz="1900" dirty="0" smtClean="0">
                <a:solidFill>
                  <a:srgbClr val="000000"/>
                </a:solidFill>
              </a:rPr>
              <a:t>.</a:t>
            </a:r>
            <a:endParaRPr lang="he-IL" sz="1900" dirty="0">
              <a:solidFill>
                <a:srgbClr val="000000"/>
              </a:solidFill>
            </a:endParaRPr>
          </a:p>
          <a:p>
            <a:pPr algn="l" rtl="0"/>
            <a:r>
              <a:rPr lang="en-US" sz="1900" b="1" dirty="0" smtClean="0">
                <a:solidFill>
                  <a:srgbClr val="1283B6"/>
                </a:solidFill>
              </a:rPr>
              <a:t>Subjects and content:</a:t>
            </a:r>
          </a:p>
          <a:p>
            <a:pPr marL="342900" indent="-342900" algn="l" rtl="0">
              <a:buClr>
                <a:srgbClr val="1283B6"/>
              </a:buClr>
              <a:buFont typeface="Arial" panose="020B0604020202020204" pitchFamily="34" charset="0"/>
              <a:buChar char="•"/>
            </a:pPr>
            <a:r>
              <a:rPr lang="en-GB" sz="2000" dirty="0" smtClean="0"/>
              <a:t>The </a:t>
            </a:r>
            <a:r>
              <a:rPr lang="en-GB" sz="2000" dirty="0"/>
              <a:t>present meeting was planned as a festive one with the entire MIT group in order to mark the official launching of the project. </a:t>
            </a:r>
            <a:r>
              <a:rPr lang="en-US" sz="1900" dirty="0" smtClean="0">
                <a:solidFill>
                  <a:srgbClr val="000000"/>
                </a:solidFill>
              </a:rPr>
              <a:t>Identifying values at the basis of constructing the self.</a:t>
            </a:r>
          </a:p>
          <a:p>
            <a:pPr marL="342900" indent="-342900" algn="l" rtl="0">
              <a:buClr>
                <a:srgbClr val="1283B6"/>
              </a:buClr>
              <a:buFont typeface="Arial" panose="020B0604020202020204" pitchFamily="34" charset="0"/>
              <a:buChar char="•"/>
            </a:pPr>
            <a:r>
              <a:rPr lang="en-GB" sz="2000" dirty="0"/>
              <a:t>"The Crystal Ball – My Professional Identity, My Core Values" (see syllabus). The aim of the preliminary meeting was to allow the participants to experience a process that they would themselves </a:t>
            </a:r>
            <a:r>
              <a:rPr lang="en-GB" sz="2000" dirty="0" smtClean="0"/>
              <a:t>moderate.</a:t>
            </a:r>
          </a:p>
          <a:p>
            <a:pPr algn="l" rtl="0"/>
            <a:r>
              <a:rPr lang="en-GB" sz="2000" b="1" dirty="0"/>
              <a:t>Subjects for conversation selected by the group:</a:t>
            </a:r>
            <a:endParaRPr lang="en-US" sz="2000" dirty="0"/>
          </a:p>
          <a:p>
            <a:pPr marL="342900" lvl="0" indent="-342900" algn="l" rtl="0">
              <a:buClr>
                <a:srgbClr val="1283B6"/>
              </a:buClr>
              <a:buFont typeface="Arial" panose="020B0604020202020204" pitchFamily="34" charset="0"/>
              <a:buChar char="•"/>
            </a:pPr>
            <a:r>
              <a:rPr lang="en-GB" sz="2000" dirty="0"/>
              <a:t>What did I bring with me that helped me be the teacher I am?</a:t>
            </a:r>
            <a:endParaRPr lang="en-US" sz="2000" dirty="0"/>
          </a:p>
          <a:p>
            <a:pPr marL="342900" lvl="0" indent="-342900" algn="l" rtl="0">
              <a:buClr>
                <a:srgbClr val="1283B6"/>
              </a:buClr>
              <a:buFont typeface="Arial" panose="020B0604020202020204" pitchFamily="34" charset="0"/>
              <a:buChar char="•"/>
            </a:pPr>
            <a:r>
              <a:rPr lang="en-GB" sz="2000" dirty="0"/>
              <a:t>One value that guides me in wearing my professional hat.</a:t>
            </a:r>
            <a:endParaRPr lang="en-US" sz="2000" dirty="0"/>
          </a:p>
          <a:p>
            <a:pPr marL="342900" lvl="0" indent="-342900" algn="l" rtl="0">
              <a:buClr>
                <a:srgbClr val="1283B6"/>
              </a:buClr>
              <a:buFont typeface="Arial" panose="020B0604020202020204" pitchFamily="34" charset="0"/>
              <a:buChar char="•"/>
            </a:pPr>
            <a:r>
              <a:rPr lang="en-GB" sz="2000" dirty="0"/>
              <a:t>A value that has become meaningful for me over the years, a value that has changed. What caused this</a:t>
            </a:r>
            <a:r>
              <a:rPr lang="en-GB" sz="2000" dirty="0" smtClean="0"/>
              <a:t>?</a:t>
            </a:r>
            <a:endParaRPr lang="en-GB" sz="2000" b="1" dirty="0" smtClean="0"/>
          </a:p>
        </p:txBody>
      </p:sp>
    </p:spTree>
    <p:extLst>
      <p:ext uri="{BB962C8B-B14F-4D97-AF65-F5344CB8AC3E}">
        <p14:creationId xmlns:p14="http://schemas.microsoft.com/office/powerpoint/2010/main" val="3126973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5" name="מלבן 1"/>
          <p:cNvSpPr/>
          <p:nvPr/>
        </p:nvSpPr>
        <p:spPr>
          <a:xfrm>
            <a:off x="522164" y="625043"/>
            <a:ext cx="9649072" cy="5093702"/>
          </a:xfrm>
          <a:prstGeom prst="rect">
            <a:avLst/>
          </a:prstGeom>
        </p:spPr>
        <p:txBody>
          <a:bodyPr wrap="square">
            <a:spAutoFit/>
          </a:bodyPr>
          <a:lstStyle/>
          <a:p>
            <a:pPr lvl="0" algn="l" rtl="0"/>
            <a:endParaRPr lang="en-US" sz="2200" b="1" dirty="0" smtClean="0">
              <a:solidFill>
                <a:srgbClr val="1283B6"/>
              </a:solidFill>
              <a:ea typeface="Calibri" pitchFamily="34" charset="0"/>
            </a:endParaRPr>
          </a:p>
          <a:p>
            <a:pPr algn="l" rtl="0"/>
            <a:endParaRPr lang="he-IL" sz="2200" b="1" dirty="0">
              <a:solidFill>
                <a:srgbClr val="1283B6"/>
              </a:solidFill>
              <a:ea typeface="Calibri" pitchFamily="34" charset="0"/>
            </a:endParaRPr>
          </a:p>
          <a:p>
            <a:pPr algn="l" rtl="0"/>
            <a:endParaRPr lang="en-GB" sz="2000" b="1" dirty="0" smtClean="0"/>
          </a:p>
          <a:p>
            <a:pPr algn="l" rtl="0"/>
            <a:r>
              <a:rPr lang="en-GB" sz="2000" b="1" dirty="0" smtClean="0"/>
              <a:t>Activity </a:t>
            </a:r>
            <a:r>
              <a:rPr lang="en-GB" sz="2000" b="1" dirty="0"/>
              <a:t>steps:</a:t>
            </a:r>
            <a:endParaRPr lang="en-US" sz="2000" dirty="0"/>
          </a:p>
          <a:p>
            <a:pPr algn="l" rtl="0"/>
            <a:r>
              <a:rPr lang="en-GB" sz="1600" b="1" dirty="0"/>
              <a:t>Part One</a:t>
            </a:r>
            <a:r>
              <a:rPr lang="en-GB" sz="2000" b="1" dirty="0"/>
              <a:t>: </a:t>
            </a:r>
            <a:r>
              <a:rPr lang="en-GB" sz="2000" dirty="0"/>
              <a:t>Dialogue according to the </a:t>
            </a:r>
            <a:r>
              <a:rPr lang="en-GB" sz="2000" dirty="0" err="1"/>
              <a:t>Shavshevet</a:t>
            </a:r>
            <a:r>
              <a:rPr lang="en-GB" sz="2000" dirty="0"/>
              <a:t> method.</a:t>
            </a:r>
            <a:endParaRPr lang="en-US" sz="2000" dirty="0"/>
          </a:p>
          <a:p>
            <a:pPr algn="l" rtl="0"/>
            <a:r>
              <a:rPr lang="en-GB" sz="2000" dirty="0"/>
              <a:t>Division of the group into two circles, an inner one and an outer one: the inner circle is fixed and sitting in it are the interns and novice teachers; the outer circle includes the veteran teachers (school principal, school counsellor, managerial staff, mentors, officers). Each of the participants in the outer circle moves one chair to the right after each dialogue.</a:t>
            </a:r>
            <a:endParaRPr lang="en-US" sz="2000" dirty="0"/>
          </a:p>
          <a:p>
            <a:pPr algn="l" rtl="0"/>
            <a:r>
              <a:rPr lang="en-GB" sz="2000" dirty="0"/>
              <a:t>The participants are seated facing each other. The time allotted to a dialogue in pairs is 5 minutes, each of the participants receiving 2.5 minutes. Every 5 minutes the topic is changed.</a:t>
            </a:r>
            <a:endParaRPr lang="en-US" sz="2000" dirty="0"/>
          </a:p>
          <a:p>
            <a:pPr algn="l" rtl="0">
              <a:buClr>
                <a:srgbClr val="1283B6"/>
              </a:buClr>
            </a:pPr>
            <a:endParaRPr lang="en-US" sz="2000" dirty="0"/>
          </a:p>
          <a:p>
            <a:pPr algn="l" rtl="0">
              <a:buClr>
                <a:srgbClr val="1283B6"/>
              </a:buClr>
            </a:pPr>
            <a:r>
              <a:rPr lang="en-US" sz="1900" b="1" dirty="0" smtClean="0">
                <a:solidFill>
                  <a:srgbClr val="1283B6"/>
                </a:solidFill>
                <a:ea typeface="Calibri" pitchFamily="34" charset="0"/>
              </a:rPr>
              <a:t>How was room given to the beginning teachers’ voice?</a:t>
            </a:r>
          </a:p>
          <a:p>
            <a:pPr marL="342900" indent="-342900" algn="l" rtl="0">
              <a:buClr>
                <a:srgbClr val="1283B6"/>
              </a:buClr>
              <a:buFont typeface="Arial" panose="020B0604020202020204" pitchFamily="34" charset="0"/>
              <a:buChar char="•"/>
            </a:pPr>
            <a:r>
              <a:rPr lang="en-GB" sz="2000" dirty="0"/>
              <a:t>The interns and novice teachers chose the questions and the topics, and volunteered to moderate the various steps.</a:t>
            </a:r>
            <a:endParaRPr lang="en-US" sz="1900" b="1" dirty="0" smtClean="0">
              <a:solidFill>
                <a:srgbClr val="1283B6"/>
              </a:solidFill>
              <a:ea typeface="Calibri" pitchFamily="34" charset="0"/>
            </a:endParaRPr>
          </a:p>
        </p:txBody>
      </p:sp>
      <p:pic>
        <p:nvPicPr>
          <p:cNvPr id="1026" name="Picture 2" descr="תוצאת תמונה עבור סרט קולנוע">
            <a:hlinkClick r:id="rId4" action="ppaction://hlinkfile"/>
          </p:cNvPr>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17201" b="6747"/>
          <a:stretch/>
        </p:blipFill>
        <p:spPr bwMode="auto">
          <a:xfrm>
            <a:off x="9178932" y="6084887"/>
            <a:ext cx="979582" cy="9933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7871925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696378" y="1404367"/>
            <a:ext cx="9300645" cy="5347618"/>
          </a:xfrm>
          <a:prstGeom prst="rect">
            <a:avLst/>
          </a:prstGeom>
          <a:noFill/>
        </p:spPr>
        <p:txBody>
          <a:bodyPr wrap="square" rtlCol="1">
            <a:spAutoFit/>
          </a:bodyPr>
          <a:lstStyle/>
          <a:p>
            <a:pPr lvl="0" algn="l" rtl="0">
              <a:spcBef>
                <a:spcPts val="100"/>
              </a:spcBef>
              <a:spcAft>
                <a:spcPts val="600"/>
              </a:spcAft>
            </a:pPr>
            <a:r>
              <a:rPr lang="en-GB" sz="2400" b="1" dirty="0" smtClean="0">
                <a:solidFill>
                  <a:srgbClr val="1283B6"/>
                </a:solidFill>
                <a:ea typeface="Calibri" pitchFamily="34" charset="0"/>
              </a:rPr>
              <a:t>Relatedness Support </a:t>
            </a:r>
            <a:r>
              <a:rPr lang="en-GB" sz="2200" b="1" dirty="0" smtClean="0">
                <a:solidFill>
                  <a:srgbClr val="1283B6"/>
                </a:solidFill>
                <a:ea typeface="Calibri" pitchFamily="34" charset="0"/>
              </a:rPr>
              <a:t>(in the group and with reference to the school staff)</a:t>
            </a:r>
          </a:p>
          <a:p>
            <a:pPr marL="342900" lvl="0" indent="-342900" algn="l" rtl="0">
              <a:spcBef>
                <a:spcPts val="100"/>
              </a:spcBef>
              <a:spcAft>
                <a:spcPts val="100"/>
              </a:spcAft>
              <a:buClr>
                <a:srgbClr val="0070C0"/>
              </a:buClr>
              <a:buFont typeface="Arial" panose="020B0604020202020204" pitchFamily="34" charset="0"/>
              <a:buChar char="•"/>
            </a:pPr>
            <a:r>
              <a:rPr lang="en-GB" sz="2000" dirty="0" smtClean="0">
                <a:solidFill>
                  <a:prstClr val="black"/>
                </a:solidFill>
              </a:rPr>
              <a:t>Constructing the group: acquaintance, initial contract, clarifying expectations, formulating rules of safe discourse, non-judgment. </a:t>
            </a:r>
          </a:p>
          <a:p>
            <a:pPr marL="342900" lvl="0" indent="-342900" algn="l" rtl="0">
              <a:spcBef>
                <a:spcPts val="100"/>
              </a:spcBef>
              <a:spcAft>
                <a:spcPts val="100"/>
              </a:spcAft>
              <a:buClr>
                <a:srgbClr val="0070C0"/>
              </a:buClr>
              <a:buFont typeface="Arial" panose="020B0604020202020204" pitchFamily="34" charset="0"/>
              <a:buChar char="•"/>
            </a:pPr>
            <a:r>
              <a:rPr lang="en-GB" sz="2000" dirty="0" smtClean="0">
                <a:solidFill>
                  <a:prstClr val="black"/>
                </a:solidFill>
              </a:rPr>
              <a:t>The group as a safe place for questions, doubts, conflicts, disagreements, legitimacy for expressing difficulties.</a:t>
            </a:r>
          </a:p>
          <a:p>
            <a:pPr marL="342900" lvl="0" indent="-342900" algn="l" rtl="0">
              <a:spcBef>
                <a:spcPts val="100"/>
              </a:spcBef>
              <a:spcAft>
                <a:spcPts val="100"/>
              </a:spcAft>
              <a:buClr>
                <a:srgbClr val="0070C0"/>
              </a:buClr>
              <a:buFont typeface="Arial" panose="020B0604020202020204" pitchFamily="34" charset="0"/>
              <a:buChar char="•"/>
            </a:pPr>
            <a:r>
              <a:rPr lang="en-GB" sz="2000" dirty="0" smtClean="0">
                <a:solidFill>
                  <a:prstClr val="black"/>
                </a:solidFill>
              </a:rPr>
              <a:t>Reflective dialogue, emotional language, sharing experiences and feelings.</a:t>
            </a:r>
          </a:p>
          <a:p>
            <a:pPr marL="342900" lvl="0" indent="-342900" algn="l" rtl="0">
              <a:spcBef>
                <a:spcPts val="100"/>
              </a:spcBef>
              <a:spcAft>
                <a:spcPts val="100"/>
              </a:spcAft>
              <a:buClr>
                <a:srgbClr val="0070C0"/>
              </a:buClr>
              <a:buFont typeface="Arial" panose="020B0604020202020204" pitchFamily="34" charset="0"/>
              <a:buChar char="•"/>
            </a:pPr>
            <a:r>
              <a:rPr lang="en-GB" sz="2000" dirty="0" smtClean="0">
                <a:solidFill>
                  <a:prstClr val="black"/>
                </a:solidFill>
              </a:rPr>
              <a:t>Experiences that strengthen familiarity and deepen connections within the group and with the school staff.</a:t>
            </a:r>
          </a:p>
          <a:p>
            <a:pPr marL="342900" lvl="0" indent="-342900" algn="l" rtl="0">
              <a:spcBef>
                <a:spcPts val="100"/>
              </a:spcBef>
              <a:spcAft>
                <a:spcPts val="100"/>
              </a:spcAft>
              <a:buClr>
                <a:srgbClr val="0070C0"/>
              </a:buClr>
              <a:buFont typeface="Arial" panose="020B0604020202020204" pitchFamily="34" charset="0"/>
              <a:buChar char="•"/>
            </a:pPr>
            <a:r>
              <a:rPr lang="en-GB" sz="2000" dirty="0" smtClean="0">
                <a:solidFill>
                  <a:prstClr val="black"/>
                </a:solidFill>
              </a:rPr>
              <a:t>Creating a close-knit group with personal relationships (in the group and in their everyday work).</a:t>
            </a:r>
          </a:p>
          <a:p>
            <a:pPr marL="342900" lvl="0" indent="-342900" algn="l" rtl="0">
              <a:spcBef>
                <a:spcPts val="100"/>
              </a:spcBef>
              <a:spcAft>
                <a:spcPts val="100"/>
              </a:spcAft>
              <a:buClr>
                <a:srgbClr val="0070C0"/>
              </a:buClr>
              <a:buFont typeface="Arial" panose="020B0604020202020204" pitchFamily="34" charset="0"/>
              <a:buChar char="•"/>
            </a:pPr>
            <a:r>
              <a:rPr lang="en-GB" sz="2000" dirty="0" smtClean="0">
                <a:solidFill>
                  <a:prstClr val="black"/>
                </a:solidFill>
              </a:rPr>
              <a:t>Familiarity with the organisational system in conjunction with leading figures from the school – management staff, principal, counsellor, officeholders – whom the participants wish to meet with.</a:t>
            </a:r>
          </a:p>
          <a:p>
            <a:pPr marL="342900" lvl="0" indent="-342900" algn="l" rtl="0">
              <a:spcBef>
                <a:spcPts val="100"/>
              </a:spcBef>
              <a:spcAft>
                <a:spcPts val="100"/>
              </a:spcAft>
              <a:buClr>
                <a:srgbClr val="0070C0"/>
              </a:buClr>
              <a:buFont typeface="Arial" panose="020B0604020202020204" pitchFamily="34" charset="0"/>
              <a:buChar char="•"/>
            </a:pPr>
            <a:r>
              <a:rPr lang="en-GB" sz="2000" dirty="0" smtClean="0">
                <a:solidFill>
                  <a:prstClr val="black"/>
                </a:solidFill>
              </a:rPr>
              <a:t>Principal – personal contact, conversations, and ongoing support.</a:t>
            </a:r>
          </a:p>
          <a:p>
            <a:pPr marL="342900" lvl="0" indent="-342900" algn="l" rtl="0">
              <a:spcBef>
                <a:spcPts val="100"/>
              </a:spcBef>
              <a:spcAft>
                <a:spcPts val="100"/>
              </a:spcAft>
              <a:buClr>
                <a:srgbClr val="0070C0"/>
              </a:buClr>
              <a:buFont typeface="Arial" panose="020B0604020202020204" pitchFamily="34" charset="0"/>
              <a:buChar char="•"/>
            </a:pPr>
            <a:r>
              <a:rPr lang="en-GB" sz="2000" dirty="0" smtClean="0">
                <a:solidFill>
                  <a:prstClr val="black"/>
                </a:solidFill>
              </a:rPr>
              <a:t>Absorption coordinator – personal contact, approached according to need, ongoing support.</a:t>
            </a:r>
            <a:endParaRPr lang="en-GB" sz="2000" dirty="0">
              <a:solidFill>
                <a:prstClr val="black"/>
              </a:solidFill>
            </a:endParaRPr>
          </a:p>
        </p:txBody>
      </p:sp>
      <p:sp>
        <p:nvSpPr>
          <p:cNvPr id="3" name="TextBox 2"/>
          <p:cNvSpPr txBox="1"/>
          <p:nvPr/>
        </p:nvSpPr>
        <p:spPr>
          <a:xfrm>
            <a:off x="3330476" y="612279"/>
            <a:ext cx="6768752" cy="523220"/>
          </a:xfrm>
          <a:prstGeom prst="rect">
            <a:avLst/>
          </a:prstGeom>
          <a:noFill/>
        </p:spPr>
        <p:txBody>
          <a:bodyPr wrap="square" rtlCol="1">
            <a:spAutoFit/>
          </a:bodyPr>
          <a:lstStyle/>
          <a:p>
            <a:pPr algn="ctr" rtl="0"/>
            <a:r>
              <a:rPr lang="en-US" sz="2800" b="1" dirty="0" smtClean="0">
                <a:solidFill>
                  <a:srgbClr val="1283B6"/>
                </a:solidFill>
              </a:rPr>
              <a:t>SDT-based Principles in the MIT Group</a:t>
            </a:r>
            <a:endParaRPr lang="he-IL" sz="2800" dirty="0"/>
          </a:p>
        </p:txBody>
      </p:sp>
    </p:spTree>
    <p:extLst>
      <p:ext uri="{BB962C8B-B14F-4D97-AF65-F5344CB8AC3E}">
        <p14:creationId xmlns:p14="http://schemas.microsoft.com/office/powerpoint/2010/main" val="38679732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תמונה 1"/>
          <p:cNvPicPr>
            <a:picLocks noChangeAspect="1"/>
          </p:cNvPicPr>
          <p:nvPr/>
        </p:nvPicPr>
        <p:blipFill rotWithShape="1">
          <a:blip r:embed="rId4" cstate="print">
            <a:extLst>
              <a:ext uri="{28A0092B-C50C-407E-A947-70E740481C1C}">
                <a14:useLocalDpi xmlns:a14="http://schemas.microsoft.com/office/drawing/2010/main" val="0"/>
              </a:ext>
            </a:extLst>
          </a:blip>
          <a:srcRect l="6901" t="20478" r="6227" b="10002"/>
          <a:stretch/>
        </p:blipFill>
        <p:spPr>
          <a:xfrm>
            <a:off x="738188" y="1980431"/>
            <a:ext cx="9289032" cy="5256584"/>
          </a:xfrm>
          <a:prstGeom prst="rect">
            <a:avLst/>
          </a:prstGeom>
        </p:spPr>
      </p:pic>
    </p:spTree>
    <p:extLst>
      <p:ext uri="{BB962C8B-B14F-4D97-AF65-F5344CB8AC3E}">
        <p14:creationId xmlns:p14="http://schemas.microsoft.com/office/powerpoint/2010/main" val="17958331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94172" y="1260351"/>
            <a:ext cx="9505056" cy="5868273"/>
          </a:xfrm>
          <a:prstGeom prst="rect">
            <a:avLst/>
          </a:prstGeom>
          <a:noFill/>
        </p:spPr>
        <p:txBody>
          <a:bodyPr wrap="square" rtlCol="1">
            <a:spAutoFit/>
          </a:bodyPr>
          <a:lstStyle/>
          <a:p>
            <a:pPr lvl="0" algn="l" rtl="0">
              <a:spcBef>
                <a:spcPts val="100"/>
              </a:spcBef>
              <a:spcAft>
                <a:spcPts val="100"/>
              </a:spcAft>
            </a:pPr>
            <a:r>
              <a:rPr lang="en-GB" sz="2200" b="1" dirty="0" smtClean="0">
                <a:solidFill>
                  <a:srgbClr val="1283B6"/>
                </a:solidFill>
                <a:ea typeface="Calibri" pitchFamily="34" charset="0"/>
              </a:rPr>
              <a:t>Autonomy Support</a:t>
            </a:r>
          </a:p>
          <a:p>
            <a:pPr marL="342900" lvl="0" indent="-342900" algn="l" rtl="0">
              <a:spcBef>
                <a:spcPts val="100"/>
              </a:spcBef>
              <a:spcAft>
                <a:spcPts val="100"/>
              </a:spcAft>
              <a:buClr>
                <a:srgbClr val="0070C0"/>
              </a:buClr>
              <a:buFont typeface="Arial" panose="020B0604020202020204" pitchFamily="34" charset="0"/>
              <a:buChar char="•"/>
            </a:pPr>
            <a:r>
              <a:rPr lang="en-GB" sz="2000" dirty="0" smtClean="0">
                <a:solidFill>
                  <a:prstClr val="black"/>
                </a:solidFill>
              </a:rPr>
              <a:t>According a central place to the teachers’ voice and needs. The teachers’ voice is at the centre of the meeting.</a:t>
            </a:r>
          </a:p>
          <a:p>
            <a:pPr marL="342900" lvl="0" indent="-342900" algn="l" rtl="0">
              <a:spcBef>
                <a:spcPts val="100"/>
              </a:spcBef>
              <a:spcAft>
                <a:spcPts val="100"/>
              </a:spcAft>
              <a:buClr>
                <a:srgbClr val="0070C0"/>
              </a:buClr>
              <a:buFont typeface="Arial" panose="020B0604020202020204" pitchFamily="34" charset="0"/>
              <a:buChar char="•"/>
            </a:pPr>
            <a:r>
              <a:rPr lang="en-GB" sz="2000" dirty="0" smtClean="0">
                <a:solidFill>
                  <a:prstClr val="black"/>
                </a:solidFill>
              </a:rPr>
              <a:t>Enabling free expression of opinions.</a:t>
            </a:r>
          </a:p>
          <a:p>
            <a:pPr marL="342900" lvl="0" indent="-342900" algn="l" rtl="0">
              <a:spcBef>
                <a:spcPts val="100"/>
              </a:spcBef>
              <a:spcAft>
                <a:spcPts val="100"/>
              </a:spcAft>
              <a:buClr>
                <a:srgbClr val="0070C0"/>
              </a:buClr>
              <a:buFont typeface="Arial" panose="020B0604020202020204" pitchFamily="34" charset="0"/>
              <a:buChar char="•"/>
            </a:pPr>
            <a:r>
              <a:rPr lang="en-GB" sz="2000" dirty="0" smtClean="0">
                <a:solidFill>
                  <a:prstClr val="black"/>
                </a:solidFill>
              </a:rPr>
              <a:t>The meetings enable discussion of authentic and relevant cases the teachers raise, content associated with the school and teaching.</a:t>
            </a:r>
          </a:p>
          <a:p>
            <a:pPr marL="342900" indent="-342900" algn="l" rtl="0">
              <a:spcBef>
                <a:spcPts val="100"/>
              </a:spcBef>
              <a:spcAft>
                <a:spcPts val="100"/>
              </a:spcAft>
              <a:buClr>
                <a:srgbClr val="0070C0"/>
              </a:buClr>
              <a:buFont typeface="Arial" panose="020B0604020202020204" pitchFamily="34" charset="0"/>
              <a:buChar char="•"/>
            </a:pPr>
            <a:r>
              <a:rPr lang="en-GB" sz="2000" dirty="0" smtClean="0">
                <a:solidFill>
                  <a:prstClr val="black"/>
                </a:solidFill>
              </a:rPr>
              <a:t>The meetings strengthen explorative processes: </a:t>
            </a:r>
            <a:r>
              <a:rPr lang="en-GB" sz="2000" dirty="0" smtClean="0"/>
              <a:t>clarifying issues associated with professional identity, what are my values? What does being a teacher mean to me? What are the conflicts I am contending with? Disparity between reality and ideal, dreams for the future, and so forth (Kaplan, 2015).</a:t>
            </a:r>
          </a:p>
          <a:p>
            <a:pPr marL="342900" indent="-342900" algn="l" rtl="0">
              <a:spcBef>
                <a:spcPts val="100"/>
              </a:spcBef>
              <a:spcAft>
                <a:spcPts val="100"/>
              </a:spcAft>
              <a:buClr>
                <a:srgbClr val="0070C0"/>
              </a:buClr>
              <a:buFont typeface="Arial" panose="020B0604020202020204" pitchFamily="34" charset="0"/>
              <a:buChar char="•"/>
            </a:pPr>
            <a:r>
              <a:rPr lang="en-GB" sz="2000" dirty="0" smtClean="0"/>
              <a:t>Involvement in choosing and making decisions concerning the group.</a:t>
            </a:r>
          </a:p>
          <a:p>
            <a:pPr marL="342900" lvl="0" indent="-342900" algn="l" rtl="0">
              <a:spcBef>
                <a:spcPts val="100"/>
              </a:spcBef>
              <a:spcAft>
                <a:spcPts val="100"/>
              </a:spcAft>
              <a:buClr>
                <a:srgbClr val="0070C0"/>
              </a:buClr>
              <a:buFont typeface="Arial" panose="020B0604020202020204" pitchFamily="34" charset="0"/>
              <a:buChar char="•"/>
            </a:pPr>
            <a:r>
              <a:rPr lang="en-GB" sz="2000" dirty="0" smtClean="0">
                <a:solidFill>
                  <a:prstClr val="black"/>
                </a:solidFill>
              </a:rPr>
              <a:t>Some of the meetings are planned by the participants (self introduction, initiatives for the benefit of the school, informal encounter).</a:t>
            </a:r>
          </a:p>
          <a:p>
            <a:pPr marL="342900" lvl="0" indent="-342900" algn="l" rtl="0">
              <a:spcBef>
                <a:spcPts val="100"/>
              </a:spcBef>
              <a:spcAft>
                <a:spcPts val="100"/>
              </a:spcAft>
              <a:buClr>
                <a:srgbClr val="0070C0"/>
              </a:buClr>
              <a:buFont typeface="Arial" panose="020B0604020202020204" pitchFamily="34" charset="0"/>
              <a:buChar char="•"/>
            </a:pPr>
            <a:r>
              <a:rPr lang="en-GB" sz="2000" dirty="0" smtClean="0">
                <a:solidFill>
                  <a:prstClr val="black"/>
                </a:solidFill>
              </a:rPr>
              <a:t>Autonomy-supportive evaluation processes (towards receiving a license, tenure) – dialogic evaluation in conjunction with the mentors and management representatives.</a:t>
            </a:r>
          </a:p>
          <a:p>
            <a:pPr marL="342900" lvl="0" indent="-342900" algn="l" rtl="0">
              <a:spcBef>
                <a:spcPts val="100"/>
              </a:spcBef>
              <a:spcAft>
                <a:spcPts val="100"/>
              </a:spcAft>
              <a:buClr>
                <a:srgbClr val="0070C0"/>
              </a:buClr>
              <a:buFont typeface="Arial" panose="020B0604020202020204" pitchFamily="34" charset="0"/>
              <a:buChar char="•"/>
            </a:pPr>
            <a:r>
              <a:rPr lang="en-GB" sz="2000" dirty="0" smtClean="0">
                <a:solidFill>
                  <a:prstClr val="black"/>
                </a:solidFill>
              </a:rPr>
              <a:t>Absorption coordinator, counsellor, principal – channelling the teachers’ abilities for the benefit of the school’s needs, and enabling them to find their unique place in the school.</a:t>
            </a:r>
          </a:p>
        </p:txBody>
      </p:sp>
      <p:sp>
        <p:nvSpPr>
          <p:cNvPr id="4" name="TextBox 3"/>
          <p:cNvSpPr txBox="1"/>
          <p:nvPr/>
        </p:nvSpPr>
        <p:spPr>
          <a:xfrm>
            <a:off x="3402484" y="665123"/>
            <a:ext cx="6768752" cy="523220"/>
          </a:xfrm>
          <a:prstGeom prst="rect">
            <a:avLst/>
          </a:prstGeom>
          <a:noFill/>
        </p:spPr>
        <p:txBody>
          <a:bodyPr wrap="square" rtlCol="1">
            <a:spAutoFit/>
          </a:bodyPr>
          <a:lstStyle/>
          <a:p>
            <a:pPr algn="l" rtl="0"/>
            <a:r>
              <a:rPr lang="en-US" sz="2800" b="1" dirty="0" smtClean="0">
                <a:solidFill>
                  <a:srgbClr val="1283B6"/>
                </a:solidFill>
              </a:rPr>
              <a:t>SDT-based Principles in the MIT Group</a:t>
            </a:r>
            <a:endParaRPr lang="he-IL" sz="2800" dirty="0"/>
          </a:p>
        </p:txBody>
      </p:sp>
    </p:spTree>
    <p:extLst>
      <p:ext uri="{BB962C8B-B14F-4D97-AF65-F5344CB8AC3E}">
        <p14:creationId xmlns:p14="http://schemas.microsoft.com/office/powerpoint/2010/main" val="13592902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74192" y="1207672"/>
            <a:ext cx="9145016" cy="5930854"/>
          </a:xfrm>
          <a:prstGeom prst="rect">
            <a:avLst/>
          </a:prstGeom>
          <a:noFill/>
        </p:spPr>
        <p:txBody>
          <a:bodyPr wrap="square" rtlCol="1">
            <a:spAutoFit/>
          </a:bodyPr>
          <a:lstStyle/>
          <a:p>
            <a:pPr lvl="0" algn="l" rtl="0">
              <a:lnSpc>
                <a:spcPct val="150000"/>
              </a:lnSpc>
              <a:spcBef>
                <a:spcPct val="20000"/>
              </a:spcBef>
            </a:pPr>
            <a:r>
              <a:rPr lang="en-US" sz="2800" b="1" dirty="0" smtClean="0">
                <a:solidFill>
                  <a:srgbClr val="1283B6"/>
                </a:solidFill>
                <a:ea typeface="Calibri" pitchFamily="34" charset="0"/>
              </a:rPr>
              <a:t>Supporting Basic Psychological Needs – The Teachers’ Voice</a:t>
            </a:r>
            <a:endParaRPr lang="he-IL" sz="2800" b="1" dirty="0">
              <a:solidFill>
                <a:srgbClr val="1283B6"/>
              </a:solidFill>
              <a:ea typeface="Calibri" pitchFamily="34" charset="0"/>
            </a:endParaRPr>
          </a:p>
          <a:p>
            <a:pPr lvl="0" algn="l" rtl="0">
              <a:lnSpc>
                <a:spcPct val="150000"/>
              </a:lnSpc>
              <a:spcBef>
                <a:spcPct val="20000"/>
              </a:spcBef>
            </a:pPr>
            <a:r>
              <a:rPr lang="en-US" sz="2400" b="1" dirty="0" smtClean="0">
                <a:solidFill>
                  <a:srgbClr val="1283B6"/>
                </a:solidFill>
                <a:latin typeface="Albertus MT" pitchFamily="34" charset="0"/>
                <a:ea typeface="Calibri" pitchFamily="34" charset="0"/>
              </a:rPr>
              <a:t>From Idea to Initiative – Autonomy Support</a:t>
            </a:r>
            <a:endParaRPr lang="he-IL" sz="2400" b="1" dirty="0">
              <a:solidFill>
                <a:srgbClr val="1283B6"/>
              </a:solidFill>
              <a:latin typeface="Albertus MT" pitchFamily="34" charset="0"/>
              <a:ea typeface="Calibri" pitchFamily="34" charset="0"/>
            </a:endParaRPr>
          </a:p>
          <a:p>
            <a:pPr marL="391146" lvl="0" indent="-391146" algn="l" rtl="0">
              <a:spcBef>
                <a:spcPct val="20000"/>
              </a:spcBef>
              <a:spcAft>
                <a:spcPts val="600"/>
              </a:spcAft>
              <a:buFont typeface="Arial" pitchFamily="34" charset="0"/>
              <a:buChar char="•"/>
            </a:pPr>
            <a:r>
              <a:rPr lang="en-US" sz="2200" dirty="0" smtClean="0">
                <a:solidFill>
                  <a:prstClr val="black"/>
                </a:solidFill>
              </a:rPr>
              <a:t>Emphasis is placed on the personal resources of the teacher interns and beginning teachers (fields of interest, abilities, talents).</a:t>
            </a:r>
          </a:p>
          <a:p>
            <a:pPr marL="391146" lvl="0" indent="-391146" algn="l" rtl="0">
              <a:spcBef>
                <a:spcPct val="20000"/>
              </a:spcBef>
              <a:spcAft>
                <a:spcPts val="600"/>
              </a:spcAft>
              <a:buFont typeface="Arial" pitchFamily="34" charset="0"/>
              <a:buChar char="•"/>
            </a:pPr>
            <a:r>
              <a:rPr lang="en-US" sz="2200" dirty="0" smtClean="0">
                <a:solidFill>
                  <a:prstClr val="black"/>
                </a:solidFill>
              </a:rPr>
              <a:t>Encouraging proactiveness and initiative – building initiatives in various fields of interest chosen by the teacher interns and beginning teachers and promoting them in the school, in conjunction with the mentors and officeholders in the school.</a:t>
            </a:r>
          </a:p>
          <a:p>
            <a:pPr marL="391146" lvl="0" indent="-391146" algn="l" rtl="0">
              <a:spcBef>
                <a:spcPct val="20000"/>
              </a:spcBef>
              <a:spcAft>
                <a:spcPts val="600"/>
              </a:spcAft>
              <a:buFont typeface="Arial" pitchFamily="34" charset="0"/>
              <a:buChar char="•"/>
            </a:pPr>
            <a:r>
              <a:rPr lang="en-US" sz="2200" dirty="0" smtClean="0">
                <a:solidFill>
                  <a:prstClr val="black"/>
                </a:solidFill>
              </a:rPr>
              <a:t>Some of the initiatives have already been chosen in a dialogue with the school staff and with its encouragement with the aim of promoting projects that are relevant to the school.</a:t>
            </a:r>
          </a:p>
          <a:p>
            <a:pPr marL="391146" lvl="0" indent="-391146" algn="l" rtl="0">
              <a:spcBef>
                <a:spcPct val="20000"/>
              </a:spcBef>
              <a:spcAft>
                <a:spcPts val="600"/>
              </a:spcAft>
              <a:buFont typeface="Arial" pitchFamily="34" charset="0"/>
              <a:buChar char="•"/>
            </a:pPr>
            <a:r>
              <a:rPr lang="en-US" sz="2200" dirty="0" smtClean="0">
                <a:solidFill>
                  <a:prstClr val="black"/>
                </a:solidFill>
              </a:rPr>
              <a:t>The initiatives will be presented in a meeting of the entire teaching staff and representatives from the Ministry of Education and local authority – at the end of the year as part of the school workshop.</a:t>
            </a:r>
            <a:endParaRPr lang="en-US" sz="2200" b="1" dirty="0">
              <a:solidFill>
                <a:prstClr val="black"/>
              </a:solidFill>
            </a:endParaRPr>
          </a:p>
        </p:txBody>
      </p:sp>
      <p:sp>
        <p:nvSpPr>
          <p:cNvPr id="3" name="TextBox 2"/>
          <p:cNvSpPr txBox="1"/>
          <p:nvPr/>
        </p:nvSpPr>
        <p:spPr>
          <a:xfrm>
            <a:off x="450156" y="396255"/>
            <a:ext cx="8690906" cy="707886"/>
          </a:xfrm>
          <a:prstGeom prst="rect">
            <a:avLst/>
          </a:prstGeom>
          <a:noFill/>
        </p:spPr>
        <p:txBody>
          <a:bodyPr wrap="square" rtlCol="1">
            <a:spAutoFit/>
          </a:bodyPr>
          <a:lstStyle/>
          <a:p>
            <a:endParaRPr lang="he-IL" sz="4000" dirty="0"/>
          </a:p>
        </p:txBody>
      </p:sp>
    </p:spTree>
    <p:extLst>
      <p:ext uri="{BB962C8B-B14F-4D97-AF65-F5344CB8AC3E}">
        <p14:creationId xmlns:p14="http://schemas.microsoft.com/office/powerpoint/2010/main" val="136509940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006440" y="1188343"/>
            <a:ext cx="4680520" cy="523220"/>
          </a:xfrm>
          <a:prstGeom prst="rect">
            <a:avLst/>
          </a:prstGeom>
          <a:noFill/>
        </p:spPr>
        <p:txBody>
          <a:bodyPr wrap="square" rtlCol="1">
            <a:spAutoFit/>
          </a:bodyPr>
          <a:lstStyle/>
          <a:p>
            <a:pPr algn="ctr" rtl="0"/>
            <a:r>
              <a:rPr lang="en-US" sz="2800" b="1" dirty="0" smtClean="0">
                <a:solidFill>
                  <a:srgbClr val="1283B6"/>
                </a:solidFill>
                <a:ea typeface="Calibri" pitchFamily="34" charset="0"/>
              </a:rPr>
              <a:t>Competence Support</a:t>
            </a:r>
            <a:endParaRPr lang="he-IL" sz="2800" b="1" dirty="0">
              <a:solidFill>
                <a:srgbClr val="1283B6"/>
              </a:solidFill>
              <a:ea typeface="Calibri" pitchFamily="34" charset="0"/>
            </a:endParaRPr>
          </a:p>
        </p:txBody>
      </p:sp>
      <p:sp>
        <p:nvSpPr>
          <p:cNvPr id="3" name="מלבן 3"/>
          <p:cNvSpPr/>
          <p:nvPr/>
        </p:nvSpPr>
        <p:spPr>
          <a:xfrm>
            <a:off x="1036841" y="1855430"/>
            <a:ext cx="8619718" cy="4093428"/>
          </a:xfrm>
          <a:prstGeom prst="rect">
            <a:avLst/>
          </a:prstGeom>
        </p:spPr>
        <p:txBody>
          <a:bodyPr wrap="square">
            <a:spAutoFit/>
          </a:bodyPr>
          <a:lstStyle/>
          <a:p>
            <a:pPr marL="431800" lvl="0" indent="-342900" algn="l" defTabSz="914400" rtl="0" fontAlgn="base">
              <a:spcBef>
                <a:spcPts val="600"/>
              </a:spcBef>
              <a:spcAft>
                <a:spcPct val="0"/>
              </a:spcAft>
              <a:buClr>
                <a:srgbClr val="0B629D"/>
              </a:buClr>
              <a:buSzPct val="70000"/>
              <a:buFont typeface="Arial" panose="020B0604020202020204" pitchFamily="34" charset="0"/>
              <a:buChar char="•"/>
            </a:pPr>
            <a:r>
              <a:rPr lang="en-US" sz="2400" dirty="0" smtClean="0">
                <a:solidFill>
                  <a:schemeClr val="dk1"/>
                </a:solidFill>
                <a:ea typeface="Calibri" panose="020F0502020204030204" pitchFamily="34" charset="0"/>
              </a:rPr>
              <a:t>Familiarity with motivational resources, strengths, talents.</a:t>
            </a:r>
          </a:p>
          <a:p>
            <a:pPr marL="431800" lvl="0" indent="-342900" algn="l" defTabSz="914400" rtl="0" fontAlgn="base">
              <a:spcBef>
                <a:spcPts val="600"/>
              </a:spcBef>
              <a:spcAft>
                <a:spcPct val="0"/>
              </a:spcAft>
              <a:buClr>
                <a:srgbClr val="0B629D"/>
              </a:buClr>
              <a:buSzPct val="70000"/>
              <a:buFont typeface="Arial" panose="020B0604020202020204" pitchFamily="34" charset="0"/>
              <a:buChar char="•"/>
            </a:pPr>
            <a:r>
              <a:rPr lang="en-US" sz="2400" dirty="0" smtClean="0">
                <a:solidFill>
                  <a:schemeClr val="dk1"/>
                </a:solidFill>
                <a:ea typeface="Calibri" panose="020F0502020204030204" pitchFamily="34" charset="0"/>
              </a:rPr>
              <a:t>Processing relevant events, acquiring coping tools from fellow group members as well as the school staff, e.g., classroom management and contending with discipline in an autonomy-supportive way.</a:t>
            </a:r>
          </a:p>
          <a:p>
            <a:pPr marL="431800" lvl="0" indent="-342900" algn="l" defTabSz="914400" rtl="0" fontAlgn="base">
              <a:spcBef>
                <a:spcPts val="600"/>
              </a:spcBef>
              <a:spcAft>
                <a:spcPct val="0"/>
              </a:spcAft>
              <a:buClr>
                <a:srgbClr val="0B629D"/>
              </a:buClr>
              <a:buSzPct val="70000"/>
              <a:buFont typeface="Arial" panose="020B0604020202020204" pitchFamily="34" charset="0"/>
              <a:buChar char="•"/>
            </a:pPr>
            <a:r>
              <a:rPr lang="en-US" sz="2400" dirty="0" smtClean="0">
                <a:solidFill>
                  <a:schemeClr val="dk1"/>
                </a:solidFill>
                <a:ea typeface="Calibri" panose="020F0502020204030204" pitchFamily="34" charset="0"/>
              </a:rPr>
              <a:t>Receiving and giving regular feedback during the meetings and from the school staff.</a:t>
            </a:r>
          </a:p>
          <a:p>
            <a:pPr marL="431800" lvl="0" indent="-342900" algn="l" defTabSz="914400" rtl="0" fontAlgn="base">
              <a:spcBef>
                <a:spcPts val="600"/>
              </a:spcBef>
              <a:spcAft>
                <a:spcPct val="0"/>
              </a:spcAft>
              <a:buClr>
                <a:srgbClr val="0B629D"/>
              </a:buClr>
              <a:buSzPct val="70000"/>
              <a:buFont typeface="Arial" panose="020B0604020202020204" pitchFamily="34" charset="0"/>
              <a:buChar char="•"/>
            </a:pPr>
            <a:r>
              <a:rPr lang="en-US" sz="2400" dirty="0" smtClean="0">
                <a:solidFill>
                  <a:schemeClr val="dk1"/>
                </a:solidFill>
                <a:ea typeface="Calibri" panose="020F0502020204030204" pitchFamily="34" charset="0"/>
              </a:rPr>
              <a:t>Self-evaluation as part of the evaluation processes during the internship year.</a:t>
            </a:r>
          </a:p>
          <a:p>
            <a:pPr marL="431800" lvl="0" indent="-342900" algn="l" defTabSz="914400" rtl="0" fontAlgn="base">
              <a:spcBef>
                <a:spcPts val="600"/>
              </a:spcBef>
              <a:spcAft>
                <a:spcPct val="0"/>
              </a:spcAft>
              <a:buClr>
                <a:srgbClr val="0B629D"/>
              </a:buClr>
              <a:buSzPct val="70000"/>
              <a:buFont typeface="Arial" panose="020B0604020202020204" pitchFamily="34" charset="0"/>
              <a:buChar char="•"/>
            </a:pPr>
            <a:r>
              <a:rPr lang="en-US" sz="2400" dirty="0" smtClean="0">
                <a:solidFill>
                  <a:schemeClr val="dk1"/>
                </a:solidFill>
                <a:ea typeface="Calibri" panose="020F0502020204030204" pitchFamily="34" charset="0"/>
              </a:rPr>
              <a:t>Legitimacy for expressing difficulties.</a:t>
            </a:r>
            <a:endParaRPr lang="he-IL" sz="2400" dirty="0">
              <a:solidFill>
                <a:schemeClr val="dk1"/>
              </a:solidFill>
              <a:ea typeface="Calibri" panose="020F0502020204030204" pitchFamily="34" charset="0"/>
            </a:endParaRPr>
          </a:p>
        </p:txBody>
      </p:sp>
    </p:spTree>
    <p:extLst>
      <p:ext uri="{BB962C8B-B14F-4D97-AF65-F5344CB8AC3E}">
        <p14:creationId xmlns:p14="http://schemas.microsoft.com/office/powerpoint/2010/main" val="167769608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מלבן 1"/>
          <p:cNvSpPr/>
          <p:nvPr/>
        </p:nvSpPr>
        <p:spPr>
          <a:xfrm>
            <a:off x="846201" y="1404367"/>
            <a:ext cx="9000999" cy="1138773"/>
          </a:xfrm>
          <a:prstGeom prst="rect">
            <a:avLst/>
          </a:prstGeom>
        </p:spPr>
        <p:txBody>
          <a:bodyPr wrap="square">
            <a:spAutoFit/>
          </a:bodyPr>
          <a:lstStyle/>
          <a:p>
            <a:pPr algn="l" rtl="0"/>
            <a:r>
              <a:rPr lang="en-US" sz="2400" b="1" dirty="0" smtClean="0">
                <a:solidFill>
                  <a:srgbClr val="1283B6"/>
                </a:solidFill>
                <a:ea typeface="Calibri" pitchFamily="34" charset="0"/>
              </a:rPr>
              <a:t>Responsibility for planning and leading the meetings</a:t>
            </a:r>
          </a:p>
          <a:p>
            <a:pPr algn="l" rtl="0"/>
            <a:r>
              <a:rPr lang="en-US" sz="2200" b="1" dirty="0" smtClean="0">
                <a:solidFill>
                  <a:srgbClr val="1283B6"/>
                </a:solidFill>
                <a:ea typeface="Calibri" pitchFamily="34" charset="0"/>
              </a:rPr>
              <a:t>The school staff, and representatives of the beginning teachers and teacher interns are responsible for some of the meetings</a:t>
            </a:r>
            <a:endParaRPr lang="he-IL" sz="2200" b="1" dirty="0">
              <a:solidFill>
                <a:srgbClr val="1283B6"/>
              </a:solidFill>
              <a:ea typeface="Calibri" pitchFamily="34" charset="0"/>
            </a:endParaRPr>
          </a:p>
        </p:txBody>
      </p:sp>
      <p:sp>
        <p:nvSpPr>
          <p:cNvPr id="3" name="TextBox 2"/>
          <p:cNvSpPr txBox="1"/>
          <p:nvPr/>
        </p:nvSpPr>
        <p:spPr>
          <a:xfrm>
            <a:off x="810197" y="2658584"/>
            <a:ext cx="9073007" cy="3970318"/>
          </a:xfrm>
          <a:prstGeom prst="rect">
            <a:avLst/>
          </a:prstGeom>
          <a:noFill/>
        </p:spPr>
        <p:txBody>
          <a:bodyPr wrap="square" rtlCol="1">
            <a:spAutoFit/>
          </a:bodyPr>
          <a:lstStyle/>
          <a:p>
            <a:pPr algn="l" rtl="0">
              <a:lnSpc>
                <a:spcPct val="150000"/>
              </a:lnSpc>
            </a:pPr>
            <a:r>
              <a:rPr lang="en-US" sz="2400" dirty="0" smtClean="0"/>
              <a:t>Following identification of their needs, the teacher interns and beginning teachers will invite teachers and officeholders to workshops on the following subjects:</a:t>
            </a:r>
            <a:endParaRPr lang="he-IL" sz="2400" dirty="0"/>
          </a:p>
          <a:p>
            <a:pPr marL="342900" indent="-342900" algn="l" rtl="0">
              <a:lnSpc>
                <a:spcPct val="150000"/>
              </a:lnSpc>
              <a:buClr>
                <a:srgbClr val="0070C0"/>
              </a:buClr>
              <a:buFont typeface="Arial" pitchFamily="34" charset="0"/>
              <a:buChar char="•"/>
            </a:pPr>
            <a:r>
              <a:rPr lang="en-US" sz="2400" dirty="0" smtClean="0"/>
              <a:t>Classroom management models.</a:t>
            </a:r>
          </a:p>
          <a:p>
            <a:pPr marL="342900" indent="-342900" algn="l" rtl="0">
              <a:lnSpc>
                <a:spcPct val="150000"/>
              </a:lnSpc>
              <a:buClr>
                <a:srgbClr val="0070C0"/>
              </a:buClr>
              <a:buFont typeface="Arial" pitchFamily="34" charset="0"/>
              <a:buChar char="•"/>
            </a:pPr>
            <a:r>
              <a:rPr lang="en-US" sz="2400" dirty="0" smtClean="0"/>
              <a:t>Rights of teachers at the start of their career.</a:t>
            </a:r>
          </a:p>
          <a:p>
            <a:pPr marL="342900" indent="-342900" algn="l" rtl="0">
              <a:lnSpc>
                <a:spcPct val="150000"/>
              </a:lnSpc>
              <a:buClr>
                <a:srgbClr val="0070C0"/>
              </a:buClr>
              <a:buFont typeface="Arial" pitchFamily="34" charset="0"/>
              <a:buChar char="•"/>
            </a:pPr>
            <a:r>
              <a:rPr lang="en-US" sz="2400" dirty="0" smtClean="0"/>
              <a:t>Active teaching strategies.</a:t>
            </a:r>
          </a:p>
          <a:p>
            <a:pPr marL="342900" indent="-342900" algn="l" rtl="0">
              <a:lnSpc>
                <a:spcPct val="150000"/>
              </a:lnSpc>
              <a:buClr>
                <a:srgbClr val="0070C0"/>
              </a:buClr>
              <a:buFont typeface="Arial" pitchFamily="34" charset="0"/>
              <a:buChar char="•"/>
            </a:pPr>
            <a:r>
              <a:rPr lang="en-US" sz="2400" dirty="0" smtClean="0"/>
              <a:t>Current affairs and connecting them to the classroom leadership.</a:t>
            </a:r>
            <a:endParaRPr lang="he-IL" dirty="0"/>
          </a:p>
        </p:txBody>
      </p:sp>
    </p:spTree>
    <p:extLst>
      <p:ext uri="{BB962C8B-B14F-4D97-AF65-F5344CB8AC3E}">
        <p14:creationId xmlns:p14="http://schemas.microsoft.com/office/powerpoint/2010/main" val="317132218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3834532" y="468263"/>
            <a:ext cx="5976664" cy="1261884"/>
          </a:xfrm>
          <a:prstGeom prst="rect">
            <a:avLst/>
          </a:prstGeom>
          <a:noFill/>
        </p:spPr>
        <p:txBody>
          <a:bodyPr wrap="square" rtlCol="1">
            <a:spAutoFit/>
          </a:bodyPr>
          <a:lstStyle/>
          <a:p>
            <a:pPr algn="ctr" rtl="0"/>
            <a:r>
              <a:rPr lang="en-GB" sz="2800" b="1" dirty="0" smtClean="0">
                <a:solidFill>
                  <a:srgbClr val="1283B6"/>
                </a:solidFill>
                <a:ea typeface="Calibri" pitchFamily="34" charset="0"/>
              </a:rPr>
              <a:t>The Mentoring Process</a:t>
            </a:r>
          </a:p>
          <a:p>
            <a:pPr algn="ctr" rtl="0"/>
            <a:r>
              <a:rPr lang="en-GB" sz="2800" b="1" dirty="0" smtClean="0">
                <a:solidFill>
                  <a:srgbClr val="1283B6"/>
                </a:solidFill>
                <a:ea typeface="Calibri" pitchFamily="34" charset="0"/>
              </a:rPr>
              <a:t>Accompanied by the School Counsellor</a:t>
            </a:r>
          </a:p>
          <a:p>
            <a:pPr algn="ctr" rtl="0"/>
            <a:r>
              <a:rPr lang="en-GB" sz="2000" b="1" dirty="0" smtClean="0">
                <a:solidFill>
                  <a:srgbClr val="1283B6"/>
                </a:solidFill>
                <a:ea typeface="Calibri" pitchFamily="34" charset="0"/>
              </a:rPr>
              <a:t>Written by the school counsellor</a:t>
            </a:r>
            <a:endParaRPr lang="en-GB" sz="2000" b="1" dirty="0">
              <a:solidFill>
                <a:srgbClr val="1283B6"/>
              </a:solidFill>
              <a:ea typeface="Calibri" pitchFamily="34" charset="0"/>
            </a:endParaRPr>
          </a:p>
        </p:txBody>
      </p:sp>
      <p:sp>
        <p:nvSpPr>
          <p:cNvPr id="3" name="מלבן 2"/>
          <p:cNvSpPr/>
          <p:nvPr/>
        </p:nvSpPr>
        <p:spPr>
          <a:xfrm>
            <a:off x="877677" y="1763528"/>
            <a:ext cx="8938046" cy="5401479"/>
          </a:xfrm>
          <a:prstGeom prst="rect">
            <a:avLst/>
          </a:prstGeom>
        </p:spPr>
        <p:txBody>
          <a:bodyPr wrap="square">
            <a:spAutoFit/>
          </a:bodyPr>
          <a:lstStyle/>
          <a:p>
            <a:pPr algn="l" rtl="0">
              <a:spcAft>
                <a:spcPts val="600"/>
              </a:spcAft>
            </a:pPr>
            <a:r>
              <a:rPr lang="en-GB" sz="2200" b="1" dirty="0" smtClean="0">
                <a:ea typeface="Calibri" panose="020F0502020204030204" pitchFamily="34" charset="0"/>
              </a:rPr>
              <a:t>The teacher intern or beginning teacher stands at the centre of the mentoring relationship.</a:t>
            </a:r>
          </a:p>
          <a:p>
            <a:pPr algn="l" rtl="0">
              <a:spcAft>
                <a:spcPts val="600"/>
              </a:spcAft>
            </a:pPr>
            <a:r>
              <a:rPr lang="en-GB" sz="2200" b="1" dirty="0" smtClean="0">
                <a:ea typeface="Calibri" panose="020F0502020204030204" pitchFamily="34" charset="0"/>
              </a:rPr>
              <a:t>However, the teacher-mentor’s three needs are met in the process as well:</a:t>
            </a:r>
          </a:p>
          <a:p>
            <a:pPr algn="l" rtl="0"/>
            <a:r>
              <a:rPr lang="en-GB" sz="2200" b="1" dirty="0" smtClean="0">
                <a:solidFill>
                  <a:srgbClr val="1283B6"/>
                </a:solidFill>
                <a:ea typeface="Calibri" pitchFamily="34" charset="0"/>
              </a:rPr>
              <a:t>The need for relatedness:</a:t>
            </a:r>
            <a:r>
              <a:rPr lang="en-GB" sz="2200" dirty="0" smtClean="0">
                <a:ea typeface="Calibri" panose="020F0502020204030204" pitchFamily="34" charset="0"/>
              </a:rPr>
              <a:t> The teacher-mentors belong to the teacher-mentor group, a select, prestigious, and respected group in the school. They also create processes of relatedness and closeness in the relationship with the teacher-mentees.</a:t>
            </a:r>
          </a:p>
          <a:p>
            <a:pPr algn="l" rtl="0">
              <a:spcAft>
                <a:spcPts val="600"/>
              </a:spcAft>
            </a:pPr>
            <a:r>
              <a:rPr lang="en-GB" sz="2200" b="1" dirty="0" smtClean="0">
                <a:solidFill>
                  <a:srgbClr val="1283B6"/>
                </a:solidFill>
                <a:ea typeface="Calibri" pitchFamily="34" charset="0"/>
              </a:rPr>
              <a:t>The need for sense of competence: </a:t>
            </a:r>
            <a:r>
              <a:rPr lang="en-GB" sz="2200" dirty="0" smtClean="0">
                <a:ea typeface="Calibri" panose="020F0502020204030204" pitchFamily="34" charset="0"/>
              </a:rPr>
              <a:t>The beginning teachers’ success, progress, and integration into the system provides the teacher-mentors with a sense of satisfaction, a sense of competence and value for their efforts.</a:t>
            </a:r>
          </a:p>
          <a:p>
            <a:pPr algn="l" rtl="0"/>
            <a:r>
              <a:rPr lang="en-GB" sz="2200" b="1" dirty="0" smtClean="0">
                <a:solidFill>
                  <a:srgbClr val="1283B6"/>
                </a:solidFill>
                <a:ea typeface="Calibri" pitchFamily="34" charset="0"/>
              </a:rPr>
              <a:t>The need for autonomy: </a:t>
            </a:r>
            <a:r>
              <a:rPr lang="en-GB" sz="2200" dirty="0" smtClean="0">
                <a:ea typeface="Calibri" panose="020F0502020204030204" pitchFamily="34" charset="0"/>
              </a:rPr>
              <a:t>Within the mentoring relationship there is autonomous space that enables both sides to authentically bring themselves, and their values and beliefs in a safe space.</a:t>
            </a:r>
          </a:p>
          <a:p>
            <a:pPr algn="l" rtl="0"/>
            <a:r>
              <a:rPr lang="en-GB" sz="2200" b="1" dirty="0" smtClean="0">
                <a:solidFill>
                  <a:srgbClr val="1283B6"/>
                </a:solidFill>
                <a:ea typeface="Calibri" pitchFamily="34" charset="0"/>
              </a:rPr>
              <a:t>This is the basis for motivation that touches everyone: The beginning teacher, the teacher-mentor, and the system as a whole.</a:t>
            </a:r>
            <a:endParaRPr lang="en-GB" sz="2200" b="1" dirty="0">
              <a:solidFill>
                <a:srgbClr val="1283B6"/>
              </a:solidFill>
              <a:ea typeface="Calibri" pitchFamily="34" charset="0"/>
            </a:endParaRPr>
          </a:p>
        </p:txBody>
      </p:sp>
    </p:spTree>
    <p:extLst>
      <p:ext uri="{BB962C8B-B14F-4D97-AF65-F5344CB8AC3E}">
        <p14:creationId xmlns:p14="http://schemas.microsoft.com/office/powerpoint/2010/main" val="209106311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207125" y="2074306"/>
            <a:ext cx="8279151" cy="4298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algn="l" defTabSz="914400" rtl="0" eaLnBrk="1" fontAlgn="base" latinLnBrk="0" hangingPunct="1">
              <a:spcBef>
                <a:spcPct val="0"/>
              </a:spcBef>
              <a:spcAft>
                <a:spcPts val="800"/>
              </a:spcAft>
              <a:buClr>
                <a:srgbClr val="1283B6"/>
              </a:buClr>
              <a:buSzTx/>
              <a:buFont typeface="Arial" panose="020B0604020202020204" pitchFamily="34" charset="0"/>
              <a:buChar char="•"/>
              <a:tabLst/>
            </a:pPr>
            <a:r>
              <a:rPr lang="en-US" altLang="he-IL" sz="2400" dirty="0" smtClean="0"/>
              <a:t>Personal conversations – three times a year with each teacher intern and beginning teacher.</a:t>
            </a:r>
          </a:p>
          <a:p>
            <a:pPr marL="342900" marR="0" lvl="0" indent="-342900" algn="l" defTabSz="914400" rtl="0" eaLnBrk="1" fontAlgn="base" latinLnBrk="0" hangingPunct="1">
              <a:spcBef>
                <a:spcPct val="0"/>
              </a:spcBef>
              <a:spcAft>
                <a:spcPts val="800"/>
              </a:spcAft>
              <a:buClr>
                <a:srgbClr val="1283B6"/>
              </a:buClr>
              <a:buSzTx/>
              <a:buFont typeface="Arial" panose="020B0604020202020204" pitchFamily="34" charset="0"/>
              <a:buChar char="•"/>
              <a:tabLst/>
            </a:pPr>
            <a:r>
              <a:rPr lang="en-US" altLang="he-IL" sz="2400" dirty="0" smtClean="0"/>
              <a:t>Classroom observations – 1-2 times a year, and providing feedback.</a:t>
            </a:r>
          </a:p>
          <a:p>
            <a:pPr marL="342900" marR="0" lvl="0" indent="-342900" algn="l" defTabSz="914400" rtl="0" eaLnBrk="1" fontAlgn="base" latinLnBrk="0" hangingPunct="1">
              <a:spcBef>
                <a:spcPct val="0"/>
              </a:spcBef>
              <a:spcAft>
                <a:spcPts val="800"/>
              </a:spcAft>
              <a:buClr>
                <a:srgbClr val="1283B6"/>
              </a:buClr>
              <a:buSzTx/>
              <a:buFont typeface="Arial" panose="020B0604020202020204" pitchFamily="34" charset="0"/>
              <a:buChar char="•"/>
              <a:tabLst/>
            </a:pPr>
            <a:r>
              <a:rPr lang="en-US" altLang="he-IL" sz="2400" dirty="0" smtClean="0"/>
              <a:t>Participation in internship workshop meetings.</a:t>
            </a:r>
          </a:p>
          <a:p>
            <a:pPr marL="342900" marR="0" lvl="0" indent="-342900" algn="l" defTabSz="914400" rtl="0" eaLnBrk="1" fontAlgn="base" latinLnBrk="0" hangingPunct="1">
              <a:spcBef>
                <a:spcPct val="0"/>
              </a:spcBef>
              <a:spcAft>
                <a:spcPts val="800"/>
              </a:spcAft>
              <a:buClr>
                <a:srgbClr val="1283B6"/>
              </a:buClr>
              <a:buSzTx/>
              <a:buFont typeface="Arial" panose="020B0604020202020204" pitchFamily="34" charset="0"/>
              <a:buChar char="•"/>
              <a:tabLst/>
            </a:pPr>
            <a:r>
              <a:rPr lang="en-US" altLang="he-IL" sz="2400" dirty="0" smtClean="0"/>
              <a:t>Participation in preparing the meetings and instructing the group.</a:t>
            </a:r>
          </a:p>
          <a:p>
            <a:pPr marL="342900" marR="0" lvl="0" indent="-342900" algn="l" defTabSz="914400" rtl="0" eaLnBrk="1" fontAlgn="base" latinLnBrk="0" hangingPunct="1">
              <a:spcBef>
                <a:spcPct val="0"/>
              </a:spcBef>
              <a:spcAft>
                <a:spcPts val="800"/>
              </a:spcAft>
              <a:buClr>
                <a:srgbClr val="1283B6"/>
              </a:buClr>
              <a:buSzTx/>
              <a:buFont typeface="Arial" panose="020B0604020202020204" pitchFamily="34" charset="0"/>
              <a:buChar char="•"/>
              <a:tabLst/>
            </a:pPr>
            <a:r>
              <a:rPr lang="en-US" altLang="he-IL" sz="2400" dirty="0" smtClean="0"/>
              <a:t>Regular monitoring throughout the year.</a:t>
            </a:r>
          </a:p>
          <a:p>
            <a:pPr marL="342900" marR="0" lvl="0" indent="-342900" algn="l" defTabSz="914400" rtl="0" eaLnBrk="1" fontAlgn="base" latinLnBrk="0" hangingPunct="1">
              <a:spcBef>
                <a:spcPct val="0"/>
              </a:spcBef>
              <a:spcAft>
                <a:spcPts val="800"/>
              </a:spcAft>
              <a:buClr>
                <a:srgbClr val="1283B6"/>
              </a:buClr>
              <a:buSzTx/>
              <a:buFont typeface="Arial" panose="020B0604020202020204" pitchFamily="34" charset="0"/>
              <a:buChar char="•"/>
              <a:tabLst/>
            </a:pPr>
            <a:r>
              <a:rPr lang="en-US" altLang="he-IL" sz="2400" dirty="0" smtClean="0"/>
              <a:t>Intervening at critical intersections, helping the teachers to sound their voice.</a:t>
            </a:r>
            <a:endParaRPr lang="he-IL" altLang="he-IL" sz="2400" dirty="0"/>
          </a:p>
        </p:txBody>
      </p:sp>
      <p:sp>
        <p:nvSpPr>
          <p:cNvPr id="3" name="TextBox 2"/>
          <p:cNvSpPr txBox="1"/>
          <p:nvPr/>
        </p:nvSpPr>
        <p:spPr>
          <a:xfrm>
            <a:off x="1962324" y="972319"/>
            <a:ext cx="7848872" cy="861774"/>
          </a:xfrm>
          <a:prstGeom prst="rect">
            <a:avLst/>
          </a:prstGeom>
          <a:noFill/>
        </p:spPr>
        <p:txBody>
          <a:bodyPr wrap="square" rtlCol="1">
            <a:spAutoFit/>
          </a:bodyPr>
          <a:lstStyle/>
          <a:p>
            <a:pPr algn="ctr" rtl="0"/>
            <a:r>
              <a:rPr lang="en-US" sz="2800" b="1" dirty="0" smtClean="0">
                <a:solidFill>
                  <a:srgbClr val="1283B6"/>
                </a:solidFill>
                <a:ea typeface="Calibri" pitchFamily="34" charset="0"/>
              </a:rPr>
              <a:t>School Absorption Coordinator</a:t>
            </a:r>
          </a:p>
          <a:p>
            <a:pPr algn="ctr" rtl="0"/>
            <a:r>
              <a:rPr lang="en-US" sz="2200" b="1" dirty="0" smtClean="0">
                <a:solidFill>
                  <a:srgbClr val="1283B6"/>
                </a:solidFill>
                <a:ea typeface="Calibri" pitchFamily="34" charset="0"/>
              </a:rPr>
              <a:t>Written by the Absorption Coordinator</a:t>
            </a:r>
            <a:endParaRPr lang="he-IL" sz="2200" b="1" dirty="0">
              <a:solidFill>
                <a:srgbClr val="1283B6"/>
              </a:solidFill>
              <a:ea typeface="Calibri" pitchFamily="34" charset="0"/>
            </a:endParaRPr>
          </a:p>
        </p:txBody>
      </p:sp>
    </p:spTree>
    <p:extLst>
      <p:ext uri="{BB962C8B-B14F-4D97-AF65-F5344CB8AC3E}">
        <p14:creationId xmlns:p14="http://schemas.microsoft.com/office/powerpoint/2010/main" val="18658153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846700" y="1906383"/>
            <a:ext cx="9000000" cy="4647426"/>
          </a:xfrm>
          <a:prstGeom prst="rect">
            <a:avLst/>
          </a:prstGeom>
          <a:noFill/>
          <a:ln w="28575">
            <a:solidFill>
              <a:srgbClr val="1283B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80000" marR="0" lvl="0" indent="-180000" algn="l" defTabSz="914400" rtl="0" eaLnBrk="1" fontAlgn="base" latinLnBrk="0" hangingPunct="1">
              <a:spcBef>
                <a:spcPct val="0"/>
              </a:spcBef>
              <a:buClr>
                <a:srgbClr val="0070C0"/>
              </a:buClr>
              <a:buSzTx/>
              <a:buFont typeface="Arial" panose="020B0604020202020204" pitchFamily="34" charset="0"/>
              <a:buChar char="•"/>
              <a:tabLst/>
            </a:pPr>
            <a:r>
              <a:rPr lang="en-GB" altLang="he-IL" sz="2200" b="1" dirty="0" smtClean="0">
                <a:solidFill>
                  <a:srgbClr val="1283B6"/>
                </a:solidFill>
              </a:rPr>
              <a:t>Teaching ICT tools to groups of veteran teachers</a:t>
            </a:r>
          </a:p>
          <a:p>
            <a:pPr marL="180000" lvl="0" algn="l" defTabSz="914400" rtl="0" fontAlgn="base">
              <a:spcBef>
                <a:spcPct val="0"/>
              </a:spcBef>
              <a:spcAft>
                <a:spcPts val="600"/>
              </a:spcAft>
              <a:buClr>
                <a:srgbClr val="0070C0"/>
              </a:buClr>
            </a:pPr>
            <a:r>
              <a:rPr lang="en-GB" altLang="he-IL" sz="2200" dirty="0" smtClean="0">
                <a:solidFill>
                  <a:prstClr val="black"/>
                </a:solidFill>
              </a:rPr>
              <a:t>Instructing groups of 3-5 fellow teachers on incorporating technology into teaching. The groups were identified by means of a survey conducted at the school, and the instruction was incorporated into the teaching schedule.</a:t>
            </a:r>
          </a:p>
          <a:p>
            <a:pPr marL="180000" marR="0" lvl="0" indent="-180000" algn="l" defTabSz="914400" rtl="0" eaLnBrk="1" fontAlgn="base" latinLnBrk="0" hangingPunct="1">
              <a:spcBef>
                <a:spcPct val="0"/>
              </a:spcBef>
              <a:buClr>
                <a:srgbClr val="0070C0"/>
              </a:buClr>
              <a:buSzTx/>
              <a:buFont typeface="Arial" panose="020B0604020202020204" pitchFamily="34" charset="0"/>
              <a:buChar char="•"/>
              <a:tabLst/>
            </a:pPr>
            <a:r>
              <a:rPr lang="en-GB" altLang="he-IL" sz="2200" b="1" dirty="0" smtClean="0">
                <a:solidFill>
                  <a:srgbClr val="1283B6"/>
                </a:solidFill>
              </a:rPr>
              <a:t>Accompanying the school’s robotics team</a:t>
            </a:r>
          </a:p>
          <a:p>
            <a:pPr marL="180000" marR="0" lvl="0" algn="l" defTabSz="914400" rtl="0" eaLnBrk="1" fontAlgn="base" latinLnBrk="0" hangingPunct="1">
              <a:spcBef>
                <a:spcPct val="0"/>
              </a:spcBef>
              <a:spcAft>
                <a:spcPts val="600"/>
              </a:spcAft>
              <a:buClr>
                <a:srgbClr val="0070C0"/>
              </a:buClr>
              <a:buSzTx/>
              <a:tabLst/>
            </a:pPr>
            <a:r>
              <a:rPr lang="en-GB" altLang="he-IL" sz="2200" dirty="0" smtClean="0">
                <a:solidFill>
                  <a:prstClr val="black"/>
                </a:solidFill>
              </a:rPr>
              <a:t>Accompanying and leading a group of ninth-grade students participating in a municipal robotics competition, including working with the students on social and group aspects, and from the perspective of the task itself as well as organisational-management perspectives vis-à-vis the school and external entities involved in the project. </a:t>
            </a:r>
          </a:p>
          <a:p>
            <a:pPr marL="180000" marR="0" lvl="0" indent="-180000" algn="l" defTabSz="914400" rtl="0" eaLnBrk="1" fontAlgn="base" latinLnBrk="0" hangingPunct="1">
              <a:spcBef>
                <a:spcPct val="0"/>
              </a:spcBef>
              <a:buClr>
                <a:srgbClr val="0070C0"/>
              </a:buClr>
              <a:buSzTx/>
              <a:buFont typeface="Arial" panose="020B0604020202020204" pitchFamily="34" charset="0"/>
              <a:buChar char="•"/>
              <a:tabLst/>
            </a:pPr>
            <a:r>
              <a:rPr lang="en-GB" altLang="he-IL" sz="2200" b="1" dirty="0" smtClean="0">
                <a:solidFill>
                  <a:srgbClr val="1283B6"/>
                </a:solidFill>
              </a:rPr>
              <a:t>Constructing a new (scientific) track at the school towards 2017/2018</a:t>
            </a:r>
          </a:p>
          <a:p>
            <a:pPr marL="180000" marR="0" lvl="0" algn="l" defTabSz="914400" rtl="0" eaLnBrk="1" fontAlgn="base" latinLnBrk="0" hangingPunct="1">
              <a:spcBef>
                <a:spcPct val="0"/>
              </a:spcBef>
              <a:spcAft>
                <a:spcPts val="600"/>
              </a:spcAft>
              <a:buClr>
                <a:srgbClr val="0070C0"/>
              </a:buClr>
              <a:buSzTx/>
              <a:tabLst/>
            </a:pPr>
            <a:r>
              <a:rPr lang="en-GB" altLang="he-IL" sz="2200" dirty="0" smtClean="0">
                <a:solidFill>
                  <a:prstClr val="black"/>
                </a:solidFill>
              </a:rPr>
              <a:t>Attending seminars and training courses towards the establishment of a new 5-study unit study track at the school in the next academic year.</a:t>
            </a:r>
          </a:p>
        </p:txBody>
      </p:sp>
      <p:sp>
        <p:nvSpPr>
          <p:cNvPr id="3" name="TextBox 2"/>
          <p:cNvSpPr txBox="1"/>
          <p:nvPr/>
        </p:nvSpPr>
        <p:spPr>
          <a:xfrm>
            <a:off x="3402484" y="828303"/>
            <a:ext cx="7056784" cy="830997"/>
          </a:xfrm>
          <a:prstGeom prst="rect">
            <a:avLst/>
          </a:prstGeom>
          <a:noFill/>
        </p:spPr>
        <p:txBody>
          <a:bodyPr wrap="square" rtlCol="1">
            <a:spAutoFit/>
          </a:bodyPr>
          <a:lstStyle/>
          <a:p>
            <a:pPr algn="l" rtl="0"/>
            <a:r>
              <a:rPr lang="en-US" sz="2400" b="1" dirty="0" smtClean="0">
                <a:solidFill>
                  <a:srgbClr val="1283B6"/>
                </a:solidFill>
                <a:ea typeface="Calibri" pitchFamily="34" charset="0"/>
              </a:rPr>
              <a:t>Examples of Teacher Interns’ and Beginning Teachers’ Initiatives and Activities in 2016/2017</a:t>
            </a:r>
            <a:endParaRPr lang="he-IL" sz="2400" b="1" dirty="0">
              <a:solidFill>
                <a:srgbClr val="1283B6"/>
              </a:solidFill>
              <a:ea typeface="Calibri" pitchFamily="34" charset="0"/>
            </a:endParaRPr>
          </a:p>
        </p:txBody>
      </p:sp>
    </p:spTree>
    <p:extLst>
      <p:ext uri="{BB962C8B-B14F-4D97-AF65-F5344CB8AC3E}">
        <p14:creationId xmlns:p14="http://schemas.microsoft.com/office/powerpoint/2010/main" val="336487559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846700" y="1968818"/>
            <a:ext cx="9000000" cy="3970318"/>
          </a:xfrm>
          <a:prstGeom prst="rect">
            <a:avLst/>
          </a:prstGeom>
          <a:noFill/>
          <a:ln w="28575">
            <a:solidFill>
              <a:srgbClr val="1283B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180000" marR="0" lvl="0" indent="-180000" algn="l" defTabSz="914400" rtl="0" eaLnBrk="1" fontAlgn="base" latinLnBrk="0" hangingPunct="1">
              <a:spcBef>
                <a:spcPct val="0"/>
              </a:spcBef>
              <a:buClr>
                <a:srgbClr val="0070C0"/>
              </a:buClr>
              <a:buSzTx/>
              <a:buFont typeface="Arial" panose="020B0604020202020204" pitchFamily="34" charset="0"/>
              <a:buChar char="•"/>
              <a:tabLst/>
            </a:pPr>
            <a:r>
              <a:rPr lang="en-GB" altLang="he-IL" sz="2200" b="1" dirty="0" smtClean="0">
                <a:solidFill>
                  <a:srgbClr val="1283B6"/>
                </a:solidFill>
              </a:rPr>
              <a:t>A course in sign language</a:t>
            </a:r>
          </a:p>
          <a:p>
            <a:pPr marL="180000" marR="0" lvl="0" algn="l" defTabSz="914400" rtl="0" eaLnBrk="1" fontAlgn="base" latinLnBrk="0" hangingPunct="1">
              <a:spcBef>
                <a:spcPct val="0"/>
              </a:spcBef>
              <a:spcAft>
                <a:spcPts val="600"/>
              </a:spcAft>
              <a:buClr>
                <a:srgbClr val="0070C0"/>
              </a:buClr>
              <a:buSzTx/>
              <a:tabLst/>
            </a:pPr>
            <a:r>
              <a:rPr lang="en-GB" altLang="he-IL" sz="2200" dirty="0" smtClean="0">
                <a:solidFill>
                  <a:prstClr val="black"/>
                </a:solidFill>
              </a:rPr>
              <a:t>Teaching sign language to the teachers and assistants who teach the hearing-impaired and deaf student population at the school. </a:t>
            </a:r>
          </a:p>
          <a:p>
            <a:pPr marL="180000" lvl="0" indent="-180000" algn="l" defTabSz="914400" rtl="0" fontAlgn="base">
              <a:spcBef>
                <a:spcPct val="0"/>
              </a:spcBef>
              <a:buClr>
                <a:srgbClr val="0070C0"/>
              </a:buClr>
              <a:buFont typeface="Arial" panose="020B0604020202020204" pitchFamily="34" charset="0"/>
              <a:buChar char="•"/>
            </a:pPr>
            <a:r>
              <a:rPr lang="en-GB" altLang="he-IL" sz="2200" b="1" dirty="0" smtClean="0">
                <a:solidFill>
                  <a:srgbClr val="1283B6"/>
                </a:solidFill>
              </a:rPr>
              <a:t>Instructing teachers on operating a </a:t>
            </a:r>
            <a:r>
              <a:rPr lang="en-GB" sz="2200" b="1" dirty="0" smtClean="0">
                <a:solidFill>
                  <a:srgbClr val="1283B6"/>
                </a:solidFill>
              </a:rPr>
              <a:t>defibrillator / First-aid officers</a:t>
            </a:r>
          </a:p>
          <a:p>
            <a:pPr marL="180000" lvl="0" algn="l" defTabSz="914400" rtl="0" fontAlgn="base">
              <a:spcBef>
                <a:spcPct val="0"/>
              </a:spcBef>
              <a:spcAft>
                <a:spcPts val="600"/>
              </a:spcAft>
              <a:buClr>
                <a:srgbClr val="0070C0"/>
              </a:buClr>
            </a:pPr>
            <a:r>
              <a:rPr lang="en-GB" sz="2200" dirty="0" smtClean="0"/>
              <a:t>Instruction for a leadership team from the teaching staff on operating the defibrillator at the school (required by law), and establishing a group of students as first-aid officers who will be trained to administer fist aid when the need arises.</a:t>
            </a:r>
          </a:p>
          <a:p>
            <a:pPr marL="180000" lvl="0" indent="-180000" algn="l" defTabSz="914400" rtl="0" fontAlgn="base">
              <a:spcBef>
                <a:spcPct val="0"/>
              </a:spcBef>
              <a:buClr>
                <a:srgbClr val="0070C0"/>
              </a:buClr>
              <a:buFont typeface="Arial" panose="020B0604020202020204" pitchFamily="34" charset="0"/>
              <a:buChar char="•"/>
            </a:pPr>
            <a:r>
              <a:rPr lang="en-GB" altLang="he-IL" sz="2200" b="1" dirty="0" smtClean="0">
                <a:solidFill>
                  <a:srgbClr val="1283B6"/>
                </a:solidFill>
              </a:rPr>
              <a:t>Participation in leading a “Young Speaker” competition</a:t>
            </a:r>
          </a:p>
          <a:p>
            <a:pPr marL="180000" lvl="0" algn="l" defTabSz="914400" rtl="0" fontAlgn="base">
              <a:spcBef>
                <a:spcPct val="0"/>
              </a:spcBef>
              <a:spcAft>
                <a:spcPts val="600"/>
              </a:spcAft>
              <a:buClr>
                <a:srgbClr val="0070C0"/>
              </a:buClr>
            </a:pPr>
            <a:r>
              <a:rPr lang="en-GB" altLang="he-IL" sz="2200" dirty="0" smtClean="0">
                <a:solidFill>
                  <a:prstClr val="black"/>
                </a:solidFill>
              </a:rPr>
              <a:t>Jointly leading preparations, with the tenth-grade subject coordinator, for a municipal competition of speeches on burning topics in Israeli society.</a:t>
            </a:r>
            <a:endParaRPr lang="en-GB" altLang="he-IL" sz="2200" dirty="0">
              <a:solidFill>
                <a:prstClr val="black"/>
              </a:solidFill>
            </a:endParaRPr>
          </a:p>
        </p:txBody>
      </p:sp>
      <p:sp>
        <p:nvSpPr>
          <p:cNvPr id="3" name="TextBox 2"/>
          <p:cNvSpPr txBox="1"/>
          <p:nvPr/>
        </p:nvSpPr>
        <p:spPr>
          <a:xfrm>
            <a:off x="3258468" y="501362"/>
            <a:ext cx="7056784" cy="830997"/>
          </a:xfrm>
          <a:prstGeom prst="rect">
            <a:avLst/>
          </a:prstGeom>
          <a:noFill/>
        </p:spPr>
        <p:txBody>
          <a:bodyPr wrap="square" rtlCol="1">
            <a:spAutoFit/>
          </a:bodyPr>
          <a:lstStyle/>
          <a:p>
            <a:pPr algn="l" rtl="0"/>
            <a:r>
              <a:rPr lang="en-US" sz="2400" b="1" dirty="0" smtClean="0">
                <a:solidFill>
                  <a:srgbClr val="1283B6"/>
                </a:solidFill>
                <a:ea typeface="Calibri" pitchFamily="34" charset="0"/>
              </a:rPr>
              <a:t>Examples of Teacher Interns’ and Beginning Teachers’ Initiatives and Activities in 2016/2017</a:t>
            </a:r>
            <a:endParaRPr lang="he-IL" sz="2400" b="1" dirty="0">
              <a:solidFill>
                <a:srgbClr val="1283B6"/>
              </a:solidFill>
              <a:ea typeface="Calibri" pitchFamily="34" charset="0"/>
            </a:endParaRPr>
          </a:p>
        </p:txBody>
      </p:sp>
    </p:spTree>
    <p:extLst>
      <p:ext uri="{BB962C8B-B14F-4D97-AF65-F5344CB8AC3E}">
        <p14:creationId xmlns:p14="http://schemas.microsoft.com/office/powerpoint/2010/main" val="336487559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תמונה 3"/>
          <p:cNvPicPr>
            <a:picLocks noChangeAspect="1"/>
          </p:cNvPicPr>
          <p:nvPr/>
        </p:nvPicPr>
        <p:blipFill rotWithShape="1">
          <a:blip r:embed="rId4" cstate="print">
            <a:extLst>
              <a:ext uri="{28A0092B-C50C-407E-A947-70E740481C1C}">
                <a14:useLocalDpi xmlns:a14="http://schemas.microsoft.com/office/drawing/2010/main" val="0"/>
              </a:ext>
            </a:extLst>
          </a:blip>
          <a:srcRect b="8156"/>
          <a:stretch/>
        </p:blipFill>
        <p:spPr>
          <a:xfrm>
            <a:off x="5609201" y="918207"/>
            <a:ext cx="4283163" cy="5245087"/>
          </a:xfrm>
          <a:prstGeom prst="rect">
            <a:avLst/>
          </a:prstGeom>
        </p:spPr>
      </p:pic>
      <p:pic>
        <p:nvPicPr>
          <p:cNvPr id="5" name="תמונה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0236" y="1548383"/>
            <a:ext cx="3956086" cy="5274781"/>
          </a:xfrm>
          <a:prstGeom prst="rect">
            <a:avLst/>
          </a:prstGeom>
        </p:spPr>
      </p:pic>
    </p:spTree>
    <p:extLst>
      <p:ext uri="{BB962C8B-B14F-4D97-AF65-F5344CB8AC3E}">
        <p14:creationId xmlns:p14="http://schemas.microsoft.com/office/powerpoint/2010/main" val="148540922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3" name="תמונה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42644" y="540271"/>
            <a:ext cx="5257148" cy="3942861"/>
          </a:xfrm>
          <a:prstGeom prst="rect">
            <a:avLst/>
          </a:prstGeom>
        </p:spPr>
      </p:pic>
      <p:pic>
        <p:nvPicPr>
          <p:cNvPr id="2" name="תמונה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6180" y="3348583"/>
            <a:ext cx="4896826" cy="3672620"/>
          </a:xfrm>
          <a:prstGeom prst="rect">
            <a:avLst/>
          </a:prstGeom>
        </p:spPr>
      </p:pic>
    </p:spTree>
    <p:extLst>
      <p:ext uri="{BB962C8B-B14F-4D97-AF65-F5344CB8AC3E}">
        <p14:creationId xmlns:p14="http://schemas.microsoft.com/office/powerpoint/2010/main" val="21042014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026220" y="1692399"/>
            <a:ext cx="9130098" cy="4611583"/>
          </a:xfrm>
          <a:prstGeom prst="rect">
            <a:avLst/>
          </a:prstGeom>
          <a:noFill/>
          <a:ln>
            <a:noFill/>
          </a:ln>
        </p:spPr>
        <p:txBody>
          <a:bodyPr wrap="square" rtlCol="1">
            <a:spAutoFit/>
          </a:bodyPr>
          <a:lstStyle/>
          <a:p>
            <a:pPr algn="l" rtl="0">
              <a:spcAft>
                <a:spcPts val="600"/>
              </a:spcAft>
            </a:pPr>
            <a:r>
              <a:rPr lang="en-US" sz="3969" b="1" dirty="0">
                <a:solidFill>
                  <a:srgbClr val="4BACC6">
                    <a:lumMod val="50000"/>
                  </a:srgbClr>
                </a:solidFill>
                <a:latin typeface="Times New Roman" pitchFamily="18" charset="0"/>
                <a:cs typeface="Times New Roman" pitchFamily="18" charset="0"/>
              </a:rPr>
              <a:t>Growth Resources – Kaye Induction </a:t>
            </a:r>
            <a:r>
              <a:rPr lang="en-US" sz="3969" b="1" dirty="0" smtClean="0">
                <a:solidFill>
                  <a:srgbClr val="4BACC6">
                    <a:lumMod val="50000"/>
                  </a:srgbClr>
                </a:solidFill>
                <a:latin typeface="Times New Roman" pitchFamily="18" charset="0"/>
                <a:cs typeface="Times New Roman" pitchFamily="18" charset="0"/>
              </a:rPr>
              <a:t>Unit</a:t>
            </a:r>
          </a:p>
          <a:p>
            <a:pPr algn="l" rtl="0"/>
            <a:r>
              <a:rPr lang="en-US" sz="2646" dirty="0" smtClean="0">
                <a:solidFill>
                  <a:prstClr val="black"/>
                </a:solidFill>
              </a:rPr>
              <a:t>Accompanies novice </a:t>
            </a:r>
            <a:r>
              <a:rPr lang="en-US" sz="2646" dirty="0">
                <a:solidFill>
                  <a:prstClr val="black"/>
                </a:solidFill>
              </a:rPr>
              <a:t>teachers during their </a:t>
            </a:r>
            <a:r>
              <a:rPr lang="en-US" sz="2646" dirty="0" smtClean="0">
                <a:solidFill>
                  <a:prstClr val="black"/>
                </a:solidFill>
              </a:rPr>
              <a:t>initial years </a:t>
            </a:r>
            <a:r>
              <a:rPr lang="en-US" sz="2646" dirty="0">
                <a:solidFill>
                  <a:prstClr val="black"/>
                </a:solidFill>
              </a:rPr>
              <a:t>of entering </a:t>
            </a:r>
            <a:r>
              <a:rPr lang="en-US" sz="2646" dirty="0" smtClean="0">
                <a:solidFill>
                  <a:prstClr val="black"/>
                </a:solidFill>
              </a:rPr>
              <a:t>the </a:t>
            </a:r>
            <a:r>
              <a:rPr lang="en-US" sz="2646" dirty="0">
                <a:solidFill>
                  <a:prstClr val="black"/>
                </a:solidFill>
              </a:rPr>
              <a:t>teaching profession </a:t>
            </a:r>
            <a:r>
              <a:rPr lang="en-US" sz="2646" dirty="0" smtClean="0">
                <a:solidFill>
                  <a:prstClr val="black"/>
                </a:solidFill>
              </a:rPr>
              <a:t>(the induction </a:t>
            </a:r>
            <a:r>
              <a:rPr lang="en-US" sz="2646" dirty="0">
                <a:solidFill>
                  <a:prstClr val="black"/>
                </a:solidFill>
              </a:rPr>
              <a:t>period):</a:t>
            </a:r>
          </a:p>
          <a:p>
            <a:pPr marL="103263" lvl="1" indent="297537" algn="l" rtl="0">
              <a:lnSpc>
                <a:spcPct val="150000"/>
              </a:lnSpc>
              <a:buFont typeface="Arial" panose="020B0604020202020204" pitchFamily="34" charset="0"/>
              <a:buChar char="•"/>
            </a:pPr>
            <a:r>
              <a:rPr lang="en-US" sz="2646" dirty="0">
                <a:solidFill>
                  <a:prstClr val="black"/>
                </a:solidFill>
              </a:rPr>
              <a:t>Internship year.</a:t>
            </a:r>
          </a:p>
          <a:p>
            <a:pPr marL="103263" indent="297537" algn="l" rtl="0">
              <a:lnSpc>
                <a:spcPct val="150000"/>
              </a:lnSpc>
              <a:buFont typeface="Arial" panose="020B0604020202020204" pitchFamily="34" charset="0"/>
              <a:buChar char="•"/>
            </a:pPr>
            <a:r>
              <a:rPr lang="en-US" sz="2646" dirty="0" smtClean="0">
                <a:solidFill>
                  <a:prstClr val="black"/>
                </a:solidFill>
              </a:rPr>
              <a:t>Beginning teachers (first and second </a:t>
            </a:r>
            <a:r>
              <a:rPr lang="en-US" sz="2646" dirty="0">
                <a:solidFill>
                  <a:prstClr val="black"/>
                </a:solidFill>
              </a:rPr>
              <a:t>year </a:t>
            </a:r>
            <a:r>
              <a:rPr lang="en-US" sz="2646" dirty="0" smtClean="0">
                <a:solidFill>
                  <a:prstClr val="black"/>
                </a:solidFill>
              </a:rPr>
              <a:t>in teaching).</a:t>
            </a:r>
            <a:endParaRPr lang="en-US" sz="2646" dirty="0">
              <a:solidFill>
                <a:prstClr val="black"/>
              </a:solidFill>
            </a:endParaRPr>
          </a:p>
          <a:p>
            <a:pPr marL="103263" indent="297537" algn="l" rtl="0">
              <a:lnSpc>
                <a:spcPct val="150000"/>
              </a:lnSpc>
              <a:spcAft>
                <a:spcPts val="600"/>
              </a:spcAft>
              <a:buFont typeface="Arial" panose="020B0604020202020204" pitchFamily="34" charset="0"/>
              <a:buChar char="•"/>
            </a:pPr>
            <a:r>
              <a:rPr lang="en-US" sz="2646" dirty="0">
                <a:solidFill>
                  <a:prstClr val="black"/>
                </a:solidFill>
              </a:rPr>
              <a:t>Also – </a:t>
            </a:r>
            <a:r>
              <a:rPr lang="en-US" sz="2646" dirty="0" smtClean="0">
                <a:solidFill>
                  <a:prstClr val="black"/>
                </a:solidFill>
              </a:rPr>
              <a:t>mentoring development program</a:t>
            </a:r>
            <a:r>
              <a:rPr lang="en-US" sz="2646" dirty="0">
                <a:solidFill>
                  <a:prstClr val="black"/>
                </a:solidFill>
              </a:rPr>
              <a:t>.</a:t>
            </a:r>
          </a:p>
          <a:p>
            <a:pPr marL="103263" algn="l" rtl="0"/>
            <a:r>
              <a:rPr lang="en-US" sz="2400" dirty="0" smtClean="0">
                <a:solidFill>
                  <a:prstClr val="black"/>
                </a:solidFill>
              </a:rPr>
              <a:t>Kaye </a:t>
            </a:r>
            <a:r>
              <a:rPr lang="en-US" sz="2400" dirty="0">
                <a:solidFill>
                  <a:prstClr val="black"/>
                </a:solidFill>
              </a:rPr>
              <a:t>Induction Unit has been recognized as an </a:t>
            </a:r>
            <a:r>
              <a:rPr lang="en-US" sz="2400" b="1" dirty="0">
                <a:solidFill>
                  <a:srgbClr val="4BACC6">
                    <a:lumMod val="50000"/>
                  </a:srgbClr>
                </a:solidFill>
                <a:latin typeface="Times New Roman" pitchFamily="18" charset="0"/>
                <a:cs typeface="Times New Roman" pitchFamily="18" charset="0"/>
              </a:rPr>
              <a:t>experimental unit </a:t>
            </a:r>
            <a:r>
              <a:rPr lang="en-US" sz="2400" dirty="0" smtClean="0">
                <a:solidFill>
                  <a:prstClr val="black"/>
                </a:solidFill>
              </a:rPr>
              <a:t>by the </a:t>
            </a:r>
            <a:r>
              <a:rPr lang="en-US" sz="2400" dirty="0">
                <a:solidFill>
                  <a:prstClr val="black"/>
                </a:solidFill>
                <a:cs typeface="Guttman Calligraphic" pitchFamily="2" charset="-79"/>
              </a:rPr>
              <a:t>Division for </a:t>
            </a:r>
            <a:r>
              <a:rPr lang="en-US" sz="2400" dirty="0" smtClean="0">
                <a:solidFill>
                  <a:prstClr val="black"/>
                </a:solidFill>
                <a:cs typeface="Guttman Calligraphic" pitchFamily="2" charset="-79"/>
              </a:rPr>
              <a:t>R&amp;D</a:t>
            </a:r>
            <a:r>
              <a:rPr lang="en-US" sz="2400" dirty="0">
                <a:solidFill>
                  <a:prstClr val="black"/>
                </a:solidFill>
                <a:cs typeface="Guttman Calligraphic" pitchFamily="2" charset="-79"/>
              </a:rPr>
              <a:t>, Experimental Schools and Initiatives, </a:t>
            </a:r>
            <a:r>
              <a:rPr lang="en-US" sz="2400" dirty="0" smtClean="0">
                <a:solidFill>
                  <a:prstClr val="black"/>
                </a:solidFill>
                <a:cs typeface="Guttman Calligraphic" pitchFamily="2" charset="-79"/>
              </a:rPr>
              <a:t>Israel </a:t>
            </a:r>
            <a:r>
              <a:rPr lang="en-US" sz="2400" dirty="0">
                <a:solidFill>
                  <a:prstClr val="black"/>
                </a:solidFill>
                <a:cs typeface="Guttman Calligraphic" pitchFamily="2" charset="-79"/>
              </a:rPr>
              <a:t>Ministry of Education</a:t>
            </a:r>
            <a:r>
              <a:rPr lang="en-US" sz="2400" dirty="0" smtClean="0">
                <a:solidFill>
                  <a:prstClr val="black"/>
                </a:solidFill>
              </a:rPr>
              <a:t>.</a:t>
            </a:r>
            <a:endParaRPr lang="en-US" sz="2400" dirty="0">
              <a:solidFill>
                <a:prstClr val="black"/>
              </a:solidFill>
            </a:endParaRPr>
          </a:p>
        </p:txBody>
      </p:sp>
      <p:sp>
        <p:nvSpPr>
          <p:cNvPr id="3" name="TextBox 2"/>
          <p:cNvSpPr txBox="1"/>
          <p:nvPr/>
        </p:nvSpPr>
        <p:spPr>
          <a:xfrm>
            <a:off x="2898428" y="989258"/>
            <a:ext cx="5795627" cy="703141"/>
          </a:xfrm>
          <a:prstGeom prst="rect">
            <a:avLst/>
          </a:prstGeom>
          <a:noFill/>
        </p:spPr>
        <p:txBody>
          <a:bodyPr wrap="square" rtlCol="1">
            <a:spAutoFit/>
          </a:bodyPr>
          <a:lstStyle/>
          <a:p>
            <a:pPr algn="ctr" rtl="0"/>
            <a:r>
              <a:rPr lang="en-US" sz="3969" b="1" dirty="0">
                <a:solidFill>
                  <a:srgbClr val="4BACC6">
                    <a:lumMod val="50000"/>
                  </a:srgbClr>
                </a:solidFill>
                <a:latin typeface="Times New Roman" pitchFamily="18" charset="0"/>
                <a:cs typeface="Times New Roman" pitchFamily="18" charset="0"/>
              </a:rPr>
              <a:t>The </a:t>
            </a:r>
            <a:r>
              <a:rPr lang="en-US" sz="3969" b="1" dirty="0" smtClean="0">
                <a:solidFill>
                  <a:srgbClr val="4BACC6">
                    <a:lumMod val="50000"/>
                  </a:srgbClr>
                </a:solidFill>
                <a:latin typeface="Times New Roman" pitchFamily="18" charset="0"/>
                <a:cs typeface="Times New Roman" pitchFamily="18" charset="0"/>
              </a:rPr>
              <a:t>Context</a:t>
            </a:r>
            <a:endParaRPr lang="he-IL" sz="3969" b="1" dirty="0">
              <a:solidFill>
                <a:srgbClr val="4BACC6">
                  <a:lumMod val="50000"/>
                </a:srgbClr>
              </a:solidFill>
              <a:latin typeface="Times New Roman" pitchFamily="18" charset="0"/>
              <a:cs typeface="Times New Roman" pitchFamily="18" charset="0"/>
            </a:endParaRPr>
          </a:p>
        </p:txBody>
      </p:sp>
    </p:spTree>
    <p:extLst>
      <p:ext uri="{BB962C8B-B14F-4D97-AF65-F5344CB8AC3E}">
        <p14:creationId xmlns:p14="http://schemas.microsoft.com/office/powerpoint/2010/main" val="40753502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4" name="תמונה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634732" y="745673"/>
            <a:ext cx="3915594" cy="5220792"/>
          </a:xfrm>
          <a:prstGeom prst="rect">
            <a:avLst/>
          </a:prstGeom>
        </p:spPr>
      </p:pic>
      <p:pic>
        <p:nvPicPr>
          <p:cNvPr id="6" name="תמונה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58268" y="1692399"/>
            <a:ext cx="3861588" cy="5148784"/>
          </a:xfrm>
          <a:prstGeom prst="rect">
            <a:avLst/>
          </a:prstGeom>
        </p:spPr>
      </p:pic>
    </p:spTree>
    <p:extLst>
      <p:ext uri="{BB962C8B-B14F-4D97-AF65-F5344CB8AC3E}">
        <p14:creationId xmlns:p14="http://schemas.microsoft.com/office/powerpoint/2010/main" val="5582581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pic>
        <p:nvPicPr>
          <p:cNvPr id="2" name="תמונה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63039" y="1116335"/>
            <a:ext cx="4777532" cy="3583149"/>
          </a:xfrm>
          <a:prstGeom prst="rect">
            <a:avLst/>
          </a:prstGeom>
        </p:spPr>
      </p:pic>
      <p:pic>
        <p:nvPicPr>
          <p:cNvPr id="3" name="תמונה 2"/>
          <p:cNvPicPr>
            <a:picLocks noChangeAspect="1"/>
          </p:cNvPicPr>
          <p:nvPr/>
        </p:nvPicPr>
        <p:blipFill rotWithShape="1">
          <a:blip r:embed="rId5" cstate="print">
            <a:extLst>
              <a:ext uri="{28A0092B-C50C-407E-A947-70E740481C1C}">
                <a14:useLocalDpi xmlns:a14="http://schemas.microsoft.com/office/drawing/2010/main" val="0"/>
              </a:ext>
            </a:extLst>
          </a:blip>
          <a:srcRect l="21118"/>
          <a:stretch/>
        </p:blipFill>
        <p:spPr>
          <a:xfrm rot="5400000">
            <a:off x="410326" y="2098631"/>
            <a:ext cx="4804443" cy="4568042"/>
          </a:xfrm>
          <a:prstGeom prst="rect">
            <a:avLst/>
          </a:prstGeom>
        </p:spPr>
      </p:pic>
    </p:spTree>
    <p:extLst>
      <p:ext uri="{BB962C8B-B14F-4D97-AF65-F5344CB8AC3E}">
        <p14:creationId xmlns:p14="http://schemas.microsoft.com/office/powerpoint/2010/main" val="29975615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מלבן 1"/>
          <p:cNvSpPr/>
          <p:nvPr/>
        </p:nvSpPr>
        <p:spPr>
          <a:xfrm>
            <a:off x="882204" y="1620391"/>
            <a:ext cx="8891921" cy="5009833"/>
          </a:xfrm>
          <a:prstGeom prst="rect">
            <a:avLst/>
          </a:prstGeom>
          <a:ln>
            <a:solidFill>
              <a:srgbClr val="002060"/>
            </a:solidFill>
          </a:ln>
        </p:spPr>
        <p:txBody>
          <a:bodyPr wrap="square">
            <a:spAutoFit/>
          </a:bodyPr>
          <a:lstStyle/>
          <a:p>
            <a:pPr algn="l" rtl="0">
              <a:lnSpc>
                <a:spcPct val="150000"/>
              </a:lnSpc>
              <a:spcAft>
                <a:spcPts val="1323"/>
              </a:spcAft>
            </a:pPr>
            <a:r>
              <a:rPr lang="en-US" sz="3087" dirty="0">
                <a:solidFill>
                  <a:prstClr val="black"/>
                </a:solidFill>
              </a:rPr>
              <a:t>The leading theoretical framework </a:t>
            </a:r>
            <a:r>
              <a:rPr lang="en-US" sz="3087" dirty="0" smtClean="0">
                <a:solidFill>
                  <a:prstClr val="black"/>
                </a:solidFill>
              </a:rPr>
              <a:t>in the Growth Resources Unit is </a:t>
            </a:r>
            <a:r>
              <a:rPr lang="en-US" sz="3087" dirty="0">
                <a:solidFill>
                  <a:prstClr val="black"/>
                </a:solidFill>
              </a:rPr>
              <a:t>Self-Determination Theory (SDT</a:t>
            </a:r>
            <a:r>
              <a:rPr lang="en-US" sz="3087" dirty="0" smtClean="0">
                <a:solidFill>
                  <a:prstClr val="black"/>
                </a:solidFill>
              </a:rPr>
              <a:t>; </a:t>
            </a:r>
            <a:r>
              <a:rPr lang="en-US" sz="3087" dirty="0" err="1" smtClean="0">
                <a:solidFill>
                  <a:prstClr val="black"/>
                </a:solidFill>
              </a:rPr>
              <a:t>Deci</a:t>
            </a:r>
            <a:r>
              <a:rPr lang="en-US" sz="3087" dirty="0" smtClean="0">
                <a:solidFill>
                  <a:prstClr val="black"/>
                </a:solidFill>
              </a:rPr>
              <a:t> </a:t>
            </a:r>
            <a:r>
              <a:rPr lang="en-US" sz="3087" dirty="0">
                <a:solidFill>
                  <a:prstClr val="black"/>
                </a:solidFill>
              </a:rPr>
              <a:t>&amp; </a:t>
            </a:r>
            <a:r>
              <a:rPr lang="en-US" sz="3087" dirty="0" smtClean="0">
                <a:solidFill>
                  <a:prstClr val="black"/>
                </a:solidFill>
              </a:rPr>
              <a:t>Ryan</a:t>
            </a:r>
            <a:r>
              <a:rPr lang="en-US" sz="3087" dirty="0">
                <a:solidFill>
                  <a:prstClr val="black"/>
                </a:solidFill>
              </a:rPr>
              <a:t>, 2000) .</a:t>
            </a:r>
            <a:endParaRPr lang="he-IL" sz="3087" dirty="0">
              <a:solidFill>
                <a:prstClr val="black"/>
              </a:solidFill>
            </a:endParaRPr>
          </a:p>
          <a:p>
            <a:pPr algn="l" rtl="0">
              <a:lnSpc>
                <a:spcPct val="150000"/>
              </a:lnSpc>
            </a:pPr>
            <a:r>
              <a:rPr lang="en-US" sz="3087" b="1" dirty="0">
                <a:solidFill>
                  <a:srgbClr val="4BACC6">
                    <a:lumMod val="50000"/>
                  </a:srgbClr>
                </a:solidFill>
              </a:rPr>
              <a:t>Additional </a:t>
            </a:r>
            <a:r>
              <a:rPr lang="en-US" sz="3087" b="1" dirty="0" smtClean="0">
                <a:solidFill>
                  <a:srgbClr val="4BACC6">
                    <a:lumMod val="50000"/>
                  </a:srgbClr>
                </a:solidFill>
              </a:rPr>
              <a:t>theories and </a:t>
            </a:r>
            <a:r>
              <a:rPr lang="en-US" sz="3087" b="1" dirty="0">
                <a:solidFill>
                  <a:srgbClr val="4BACC6">
                    <a:lumMod val="50000"/>
                  </a:srgbClr>
                </a:solidFill>
              </a:rPr>
              <a:t>methods</a:t>
            </a:r>
            <a:r>
              <a:rPr lang="en-US" sz="3087" dirty="0">
                <a:solidFill>
                  <a:srgbClr val="4BACC6">
                    <a:lumMod val="50000"/>
                  </a:srgbClr>
                </a:solidFill>
              </a:rPr>
              <a:t>:</a:t>
            </a:r>
            <a:endParaRPr lang="he-IL" sz="3087" dirty="0">
              <a:solidFill>
                <a:srgbClr val="4BACC6">
                  <a:lumMod val="50000"/>
                </a:srgbClr>
              </a:solidFill>
            </a:endParaRPr>
          </a:p>
          <a:p>
            <a:pPr marL="457200" indent="-457200" algn="just" rtl="0">
              <a:buClr>
                <a:srgbClr val="4BACC6">
                  <a:lumMod val="50000"/>
                </a:srgbClr>
              </a:buClr>
              <a:buSzPct val="85000"/>
              <a:buFont typeface="Wingdings" panose="05000000000000000000" pitchFamily="2" charset="2"/>
              <a:buChar char="§"/>
            </a:pPr>
            <a:r>
              <a:rPr lang="en-US" sz="3087" dirty="0">
                <a:solidFill>
                  <a:prstClr val="black"/>
                </a:solidFill>
              </a:rPr>
              <a:t>Positive </a:t>
            </a:r>
            <a:r>
              <a:rPr lang="en-US" sz="3087" dirty="0" smtClean="0">
                <a:solidFill>
                  <a:prstClr val="black"/>
                </a:solidFill>
              </a:rPr>
              <a:t>psychology</a:t>
            </a:r>
            <a:endParaRPr lang="he-IL" sz="3087" dirty="0">
              <a:solidFill>
                <a:prstClr val="black"/>
              </a:solidFill>
            </a:endParaRPr>
          </a:p>
          <a:p>
            <a:pPr marL="457200" indent="-457200" algn="just" rtl="0">
              <a:buClr>
                <a:srgbClr val="4BACC6">
                  <a:lumMod val="50000"/>
                </a:srgbClr>
              </a:buClr>
              <a:buSzPct val="85000"/>
              <a:buFont typeface="Wingdings" panose="05000000000000000000" pitchFamily="2" charset="2"/>
              <a:buChar char="§"/>
            </a:pPr>
            <a:r>
              <a:rPr lang="en-US" sz="3087" dirty="0">
                <a:solidFill>
                  <a:prstClr val="black"/>
                </a:solidFill>
              </a:rPr>
              <a:t>Identity construction and exploration </a:t>
            </a:r>
            <a:r>
              <a:rPr lang="en-US" sz="3087" dirty="0" smtClean="0">
                <a:solidFill>
                  <a:prstClr val="black"/>
                </a:solidFill>
              </a:rPr>
              <a:t>processes</a:t>
            </a:r>
            <a:endParaRPr lang="he-IL" sz="3087" dirty="0" smtClean="0">
              <a:solidFill>
                <a:prstClr val="black"/>
              </a:solidFill>
            </a:endParaRPr>
          </a:p>
          <a:p>
            <a:pPr marL="457200" indent="-457200" algn="just" rtl="0">
              <a:buClr>
                <a:srgbClr val="4BACC6">
                  <a:lumMod val="50000"/>
                </a:srgbClr>
              </a:buClr>
              <a:buSzPct val="85000"/>
              <a:buFont typeface="Wingdings" panose="05000000000000000000" pitchFamily="2" charset="2"/>
              <a:buChar char="§"/>
            </a:pPr>
            <a:r>
              <a:rPr lang="en-US" sz="3087" dirty="0" smtClean="0">
                <a:solidFill>
                  <a:prstClr val="black"/>
                </a:solidFill>
              </a:rPr>
              <a:t>Narrative approach</a:t>
            </a:r>
            <a:endParaRPr lang="he-IL" sz="3087" dirty="0">
              <a:solidFill>
                <a:prstClr val="black"/>
              </a:solidFill>
            </a:endParaRPr>
          </a:p>
          <a:p>
            <a:pPr marL="457200" indent="-457200" algn="just" rtl="0">
              <a:buClr>
                <a:srgbClr val="4BACC6">
                  <a:lumMod val="50000"/>
                </a:srgbClr>
              </a:buClr>
              <a:buSzPct val="85000"/>
              <a:buFont typeface="Wingdings" panose="05000000000000000000" pitchFamily="2" charset="2"/>
              <a:buChar char="§"/>
            </a:pPr>
            <a:r>
              <a:rPr lang="en-US" sz="3087" dirty="0">
                <a:solidFill>
                  <a:prstClr val="black"/>
                </a:solidFill>
              </a:rPr>
              <a:t>Action </a:t>
            </a:r>
            <a:r>
              <a:rPr lang="en-US" sz="3087" dirty="0" smtClean="0">
                <a:solidFill>
                  <a:prstClr val="black"/>
                </a:solidFill>
              </a:rPr>
              <a:t>research</a:t>
            </a:r>
            <a:endParaRPr lang="he-IL" sz="3087" dirty="0">
              <a:solidFill>
                <a:prstClr val="black"/>
              </a:solidFill>
            </a:endParaRPr>
          </a:p>
        </p:txBody>
      </p:sp>
    </p:spTree>
    <p:extLst>
      <p:ext uri="{BB962C8B-B14F-4D97-AF65-F5344CB8AC3E}">
        <p14:creationId xmlns:p14="http://schemas.microsoft.com/office/powerpoint/2010/main" val="180116314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30276" y="3636615"/>
            <a:ext cx="7704856" cy="2923877"/>
          </a:xfrm>
          <a:prstGeom prst="rect">
            <a:avLst/>
          </a:prstGeom>
          <a:noFill/>
        </p:spPr>
        <p:txBody>
          <a:bodyPr wrap="square" rtlCol="1">
            <a:spAutoFit/>
          </a:bodyPr>
          <a:lstStyle/>
          <a:p>
            <a:pPr algn="ctr" rtl="0">
              <a:spcAft>
                <a:spcPts val="1200"/>
              </a:spcAft>
            </a:pPr>
            <a:r>
              <a:rPr lang="en-US" sz="5400" b="1" dirty="0" smtClean="0">
                <a:solidFill>
                  <a:srgbClr val="4BACC6">
                    <a:lumMod val="50000"/>
                  </a:srgbClr>
                </a:solidFill>
                <a:ea typeface="Calibri" pitchFamily="34" charset="0"/>
              </a:rPr>
              <a:t>Mekif Vav-Kohl</a:t>
            </a:r>
          </a:p>
          <a:p>
            <a:pPr algn="ctr" rtl="0">
              <a:spcAft>
                <a:spcPts val="1200"/>
              </a:spcAft>
            </a:pPr>
            <a:r>
              <a:rPr lang="en-US" sz="5400" b="1" dirty="0" smtClean="0">
                <a:solidFill>
                  <a:srgbClr val="4BACC6">
                    <a:lumMod val="50000"/>
                  </a:srgbClr>
                </a:solidFill>
                <a:ea typeface="Calibri" pitchFamily="34" charset="0"/>
              </a:rPr>
              <a:t> Beer Sheva</a:t>
            </a:r>
          </a:p>
          <a:p>
            <a:pPr algn="ctr" rtl="0"/>
            <a:r>
              <a:rPr lang="en-US" sz="2800" b="1" dirty="0" smtClean="0">
                <a:solidFill>
                  <a:srgbClr val="4BACC6">
                    <a:lumMod val="50000"/>
                  </a:srgbClr>
                </a:solidFill>
                <a:ea typeface="Calibri" pitchFamily="34" charset="0"/>
              </a:rPr>
              <a:t>Mekif Vav </a:t>
            </a:r>
            <a:r>
              <a:rPr lang="en-US" sz="2800" b="1" dirty="0">
                <a:solidFill>
                  <a:srgbClr val="4BACC6">
                    <a:lumMod val="50000"/>
                  </a:srgbClr>
                </a:solidFill>
                <a:ea typeface="Calibri" pitchFamily="34" charset="0"/>
              </a:rPr>
              <a:t>Comprehensive High </a:t>
            </a:r>
            <a:r>
              <a:rPr lang="en-US" sz="2800" b="1" dirty="0" smtClean="0">
                <a:solidFill>
                  <a:srgbClr val="4BACC6">
                    <a:lumMod val="50000"/>
                  </a:srgbClr>
                </a:solidFill>
                <a:ea typeface="Calibri" pitchFamily="34" charset="0"/>
              </a:rPr>
              <a:t>School, Beer </a:t>
            </a:r>
            <a:r>
              <a:rPr lang="en-US" sz="2800" b="1" dirty="0" err="1" smtClean="0">
                <a:solidFill>
                  <a:srgbClr val="4BACC6">
                    <a:lumMod val="50000"/>
                  </a:srgbClr>
                </a:solidFill>
                <a:ea typeface="Calibri" pitchFamily="34" charset="0"/>
              </a:rPr>
              <a:t>Sheva</a:t>
            </a:r>
            <a:r>
              <a:rPr lang="en-US" sz="2800" b="1" dirty="0" smtClean="0">
                <a:solidFill>
                  <a:srgbClr val="4BACC6">
                    <a:lumMod val="50000"/>
                  </a:srgbClr>
                </a:solidFill>
                <a:ea typeface="Calibri" pitchFamily="34" charset="0"/>
              </a:rPr>
              <a:t> </a:t>
            </a:r>
            <a:r>
              <a:rPr lang="en-US" sz="2800" b="1" dirty="0">
                <a:solidFill>
                  <a:srgbClr val="4BACC6">
                    <a:lumMod val="50000"/>
                  </a:srgbClr>
                </a:solidFill>
                <a:ea typeface="Calibri" pitchFamily="34" charset="0"/>
              </a:rPr>
              <a:t>Incubator </a:t>
            </a:r>
            <a:endParaRPr lang="he-IL" sz="2800" b="1" dirty="0">
              <a:solidFill>
                <a:srgbClr val="4BACC6">
                  <a:lumMod val="50000"/>
                </a:srgbClr>
              </a:solidFill>
              <a:ea typeface="Calibri" pitchFamily="34" charset="0"/>
            </a:endParaRPr>
          </a:p>
        </p:txBody>
      </p:sp>
      <p:sp>
        <p:nvSpPr>
          <p:cNvPr id="4" name="מלבן 3"/>
          <p:cNvSpPr/>
          <p:nvPr/>
        </p:nvSpPr>
        <p:spPr>
          <a:xfrm>
            <a:off x="522164" y="1692399"/>
            <a:ext cx="9793088" cy="1051185"/>
          </a:xfrm>
          <a:prstGeom prst="rect">
            <a:avLst/>
          </a:prstGeom>
        </p:spPr>
        <p:txBody>
          <a:bodyPr wrap="square">
            <a:spAutoFit/>
          </a:bodyPr>
          <a:lstStyle/>
          <a:p>
            <a:pPr algn="l" rtl="0">
              <a:lnSpc>
                <a:spcPct val="107000"/>
              </a:lnSpc>
              <a:spcAft>
                <a:spcPts val="800"/>
              </a:spcAft>
            </a:pPr>
            <a:r>
              <a:rPr lang="en-US" sz="2600" b="1" dirty="0" smtClean="0">
                <a:solidFill>
                  <a:srgbClr val="4BACC6">
                    <a:lumMod val="50000"/>
                  </a:srgbClr>
                </a:solidFill>
                <a:ea typeface="Calibri" pitchFamily="34" charset="0"/>
              </a:rPr>
              <a:t>Erasmus+ Project – 2016-2017 </a:t>
            </a:r>
          </a:p>
          <a:p>
            <a:pPr algn="l" rtl="0">
              <a:lnSpc>
                <a:spcPct val="107000"/>
              </a:lnSpc>
              <a:spcAft>
                <a:spcPts val="800"/>
              </a:spcAft>
            </a:pPr>
            <a:r>
              <a:rPr lang="en-US" sz="2600" b="1" dirty="0" smtClean="0">
                <a:solidFill>
                  <a:srgbClr val="4BACC6">
                    <a:lumMod val="50000"/>
                  </a:srgbClr>
                </a:solidFill>
                <a:ea typeface="Calibri" pitchFamily="34" charset="0"/>
              </a:rPr>
              <a:t>PROTEACH – Promoting Teachers’ Success in Their Induction Period</a:t>
            </a:r>
            <a:endParaRPr lang="en-US" sz="2600" b="1" dirty="0">
              <a:solidFill>
                <a:srgbClr val="4BACC6">
                  <a:lumMod val="50000"/>
                </a:srgbClr>
              </a:solidFill>
              <a:ea typeface="Calibri" pitchFamily="34" charset="0"/>
            </a:endParaRPr>
          </a:p>
        </p:txBody>
      </p:sp>
    </p:spTree>
    <p:extLst>
      <p:ext uri="{BB962C8B-B14F-4D97-AF65-F5344CB8AC3E}">
        <p14:creationId xmlns:p14="http://schemas.microsoft.com/office/powerpoint/2010/main" val="186997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7" name="מלבן 4"/>
          <p:cNvSpPr/>
          <p:nvPr/>
        </p:nvSpPr>
        <p:spPr>
          <a:xfrm>
            <a:off x="450156" y="2196455"/>
            <a:ext cx="4320000" cy="2262158"/>
          </a:xfrm>
          <a:prstGeom prst="rect">
            <a:avLst/>
          </a:prstGeom>
          <a:ln w="31750" cmpd="tri">
            <a:solidFill>
              <a:srgbClr val="1283B6">
                <a:alpha val="47000"/>
              </a:srgbClr>
            </a:solidFill>
          </a:ln>
        </p:spPr>
        <p:txBody>
          <a:bodyPr wrap="square">
            <a:spAutoFit/>
          </a:bodyPr>
          <a:lstStyle/>
          <a:p>
            <a:pPr marL="0" marR="0" lvl="0" indent="0" algn="l" defTabSz="1043056" rtl="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srgbClr val="1283B6"/>
                </a:solidFill>
                <a:effectLst/>
                <a:uLnTx/>
                <a:uFillTx/>
                <a:ea typeface="Calibri" pitchFamily="34" charset="0"/>
                <a:cs typeface="Arial" panose="020B0604020202020204" pitchFamily="34" charset="0"/>
              </a:rPr>
              <a:t>Mekif Vav</a:t>
            </a:r>
            <a:endParaRPr kumimoji="0" lang="he-IL" sz="2200" b="1" i="0" u="none" strike="noStrike" kern="1200" cap="none" spc="0" normalizeH="0" baseline="0" noProof="0" dirty="0">
              <a:ln>
                <a:noFill/>
              </a:ln>
              <a:solidFill>
                <a:srgbClr val="1283B6"/>
              </a:solidFill>
              <a:effectLst/>
              <a:uLnTx/>
              <a:uFillTx/>
              <a:ea typeface="Calibri" pitchFamily="34" charset="0"/>
              <a:cs typeface="Arial" panose="020B0604020202020204" pitchFamily="34" charset="0"/>
            </a:endParaRPr>
          </a:p>
          <a:p>
            <a:pPr lvl="0" indent="-180000" algn="l" rtl="0">
              <a:lnSpc>
                <a:spcPct val="150000"/>
              </a:lnSpc>
              <a:buClr>
                <a:srgbClr val="0070C0"/>
              </a:buClr>
              <a:buFont typeface="Arial" panose="020B0604020202020204" pitchFamily="34" charset="0"/>
              <a:buChar char="•"/>
            </a:pPr>
            <a:r>
              <a:rPr lang="en-US" sz="1800" dirty="0" err="1" smtClean="0">
                <a:ea typeface="MS Mincho" panose="02020609040205080304" pitchFamily="49" charset="-128"/>
              </a:rPr>
              <a:t>Mati</a:t>
            </a:r>
            <a:r>
              <a:rPr lang="en-US" sz="1800" dirty="0" smtClean="0">
                <a:ea typeface="MS Mincho" panose="02020609040205080304" pitchFamily="49" charset="-128"/>
              </a:rPr>
              <a:t> </a:t>
            </a:r>
            <a:r>
              <a:rPr lang="en-US" sz="1800" dirty="0" err="1" smtClean="0">
                <a:ea typeface="MS Mincho" panose="02020609040205080304" pitchFamily="49" charset="-128"/>
              </a:rPr>
              <a:t>Mindlin</a:t>
            </a:r>
            <a:r>
              <a:rPr lang="en-US" sz="1800" dirty="0" smtClean="0">
                <a:ea typeface="MS Mincho" panose="02020609040205080304" pitchFamily="49" charset="-128"/>
              </a:rPr>
              <a:t>, Principal</a:t>
            </a:r>
          </a:p>
          <a:p>
            <a:pPr indent="-180000" algn="l" rtl="0">
              <a:lnSpc>
                <a:spcPct val="150000"/>
              </a:lnSpc>
              <a:buClr>
                <a:srgbClr val="0070C0"/>
              </a:buClr>
              <a:buFont typeface="Arial" panose="020B0604020202020204" pitchFamily="34" charset="0"/>
              <a:buChar char="•"/>
            </a:pPr>
            <a:r>
              <a:rPr lang="en-US" sz="1800" dirty="0" err="1" smtClean="0">
                <a:ea typeface="MS Mincho" panose="02020609040205080304" pitchFamily="49" charset="-128"/>
              </a:rPr>
              <a:t>Dorit</a:t>
            </a:r>
            <a:r>
              <a:rPr lang="en-US" sz="1800" dirty="0" smtClean="0">
                <a:ea typeface="MS Mincho" panose="02020609040205080304" pitchFamily="49" charset="-128"/>
              </a:rPr>
              <a:t> </a:t>
            </a:r>
            <a:r>
              <a:rPr lang="en-GB" sz="1800" dirty="0" smtClean="0"/>
              <a:t>Schwartzberg, School Counsellor</a:t>
            </a:r>
          </a:p>
          <a:p>
            <a:pPr indent="-180000" algn="l" rtl="0">
              <a:lnSpc>
                <a:spcPct val="150000"/>
              </a:lnSpc>
              <a:buClr>
                <a:srgbClr val="0070C0"/>
              </a:buClr>
              <a:buFont typeface="Arial" panose="020B0604020202020204" pitchFamily="34" charset="0"/>
              <a:buChar char="•"/>
            </a:pPr>
            <a:r>
              <a:rPr lang="en-GB" sz="1800" dirty="0" err="1" smtClean="0">
                <a:ea typeface="MS Mincho" panose="02020609040205080304" pitchFamily="49" charset="-128"/>
              </a:rPr>
              <a:t>Keren</a:t>
            </a:r>
            <a:r>
              <a:rPr lang="en-GB" sz="1800" dirty="0" smtClean="0">
                <a:ea typeface="MS Mincho" panose="02020609040205080304" pitchFamily="49" charset="-128"/>
              </a:rPr>
              <a:t> Turner, Incubator Coordinator </a:t>
            </a:r>
          </a:p>
          <a:p>
            <a:pPr indent="-180000" algn="l" rtl="0">
              <a:lnSpc>
                <a:spcPct val="150000"/>
              </a:lnSpc>
              <a:buClr>
                <a:srgbClr val="0070C0"/>
              </a:buClr>
              <a:buFont typeface="Arial" panose="020B0604020202020204" pitchFamily="34" charset="0"/>
              <a:buChar char="•"/>
            </a:pPr>
            <a:r>
              <a:rPr lang="en-GB" sz="1800" dirty="0" smtClean="0">
                <a:ea typeface="MS Mincho" panose="02020609040205080304" pitchFamily="49" charset="-128"/>
              </a:rPr>
              <a:t>David Greenberg, Pedagogical Coordinator</a:t>
            </a:r>
            <a:endParaRPr lang="he-IL" sz="1800" dirty="0">
              <a:solidFill>
                <a:prstClr val="black"/>
              </a:solidFill>
              <a:cs typeface="Arial" panose="020B0604020202020204" pitchFamily="34" charset="0"/>
            </a:endParaRPr>
          </a:p>
        </p:txBody>
      </p:sp>
      <p:sp>
        <p:nvSpPr>
          <p:cNvPr id="8" name="מלבן 2"/>
          <p:cNvSpPr/>
          <p:nvPr/>
        </p:nvSpPr>
        <p:spPr>
          <a:xfrm>
            <a:off x="4842644" y="2196455"/>
            <a:ext cx="5328592" cy="3477875"/>
          </a:xfrm>
          <a:prstGeom prst="rect">
            <a:avLst/>
          </a:prstGeom>
          <a:ln w="31750" cmpd="tri">
            <a:solidFill>
              <a:srgbClr val="1283B6">
                <a:alpha val="47000"/>
              </a:srgbClr>
            </a:solidFill>
          </a:ln>
        </p:spPr>
        <p:txBody>
          <a:bodyPr wrap="square">
            <a:spAutoFit/>
          </a:bodyPr>
          <a:lstStyle/>
          <a:p>
            <a:pPr marL="0" marR="0" lvl="0" indent="0" algn="l" defTabSz="1043056" rtl="0" eaLnBrk="1" fontAlgn="auto" latinLnBrk="0" hangingPunct="1">
              <a:lnSpc>
                <a:spcPct val="150000"/>
              </a:lnSpc>
              <a:spcBef>
                <a:spcPts val="0"/>
              </a:spcBef>
              <a:spcAft>
                <a:spcPts val="0"/>
              </a:spcAft>
              <a:buClrTx/>
              <a:buSzTx/>
              <a:buFontTx/>
              <a:buNone/>
              <a:tabLst/>
              <a:defRPr/>
            </a:pPr>
            <a:r>
              <a:rPr kumimoji="0" lang="en-US" sz="2200" b="1" i="0" u="none" strike="noStrike" kern="1200" cap="none" spc="0" normalizeH="0" baseline="0" noProof="0" dirty="0" smtClean="0">
                <a:ln>
                  <a:noFill/>
                </a:ln>
                <a:solidFill>
                  <a:srgbClr val="1283B6"/>
                </a:solidFill>
                <a:effectLst/>
                <a:uLnTx/>
                <a:uFillTx/>
                <a:ea typeface="Calibri" pitchFamily="34" charset="0"/>
                <a:cs typeface="Arial" panose="020B0604020202020204" pitchFamily="34" charset="0"/>
              </a:rPr>
              <a:t>Kaye College</a:t>
            </a:r>
            <a:endParaRPr kumimoji="0" lang="he-IL" sz="2200" b="1" i="0" u="none" strike="noStrike" kern="1200" cap="none" spc="0" normalizeH="0" baseline="0" noProof="0" dirty="0">
              <a:ln>
                <a:noFill/>
              </a:ln>
              <a:solidFill>
                <a:srgbClr val="1283B6"/>
              </a:solidFill>
              <a:effectLst/>
              <a:uLnTx/>
              <a:uFillTx/>
              <a:ea typeface="Calibri" pitchFamily="34" charset="0"/>
              <a:cs typeface="Arial" panose="020B0604020202020204" pitchFamily="34" charset="0"/>
            </a:endParaRPr>
          </a:p>
          <a:p>
            <a:pPr marL="180000" marR="0" lvl="0" indent="-180000" algn="l" defTabSz="1043056" rtl="0" eaLnBrk="1" fontAlgn="auto" latinLnBrk="0" hangingPunct="1">
              <a:lnSpc>
                <a:spcPct val="150000"/>
              </a:lnSpc>
              <a:spcAft>
                <a:spcPts val="600"/>
              </a:spcAft>
              <a:buClr>
                <a:srgbClr val="0070C0"/>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ea typeface="+mn-ea"/>
                <a:cs typeface="Arial" panose="020B0604020202020204" pitchFamily="34" charset="0"/>
              </a:rPr>
              <a:t>Dr. </a:t>
            </a:r>
            <a:r>
              <a:rPr kumimoji="0" lang="en-US" sz="1800" b="0" i="0" u="none" strike="noStrike" kern="1200" cap="none" spc="0" normalizeH="0" baseline="0" noProof="0" dirty="0" err="1" smtClean="0">
                <a:ln>
                  <a:noFill/>
                </a:ln>
                <a:solidFill>
                  <a:prstClr val="black"/>
                </a:solidFill>
                <a:effectLst/>
                <a:uLnTx/>
                <a:uFillTx/>
                <a:ea typeface="+mn-ea"/>
                <a:cs typeface="Arial" panose="020B0604020202020204" pitchFamily="34" charset="0"/>
              </a:rPr>
              <a:t>Haya</a:t>
            </a:r>
            <a:r>
              <a:rPr kumimoji="0" lang="en-US" sz="1800" b="0" i="0" u="none" strike="noStrike" kern="1200" cap="none" spc="0" normalizeH="0" baseline="0" noProof="0" dirty="0" smtClean="0">
                <a:ln>
                  <a:noFill/>
                </a:ln>
                <a:solidFill>
                  <a:prstClr val="black"/>
                </a:solidFill>
                <a:effectLst/>
                <a:uLnTx/>
                <a:uFillTx/>
                <a:ea typeface="+mn-ea"/>
                <a:cs typeface="Arial" panose="020B0604020202020204" pitchFamily="34" charset="0"/>
              </a:rPr>
              <a:t> Kaplan, Head</a:t>
            </a:r>
            <a:r>
              <a:rPr kumimoji="0" lang="en-US" sz="1800" b="0" i="0" u="none" strike="noStrike" kern="1200" cap="none" spc="0" normalizeH="0" noProof="0" dirty="0" smtClean="0">
                <a:ln>
                  <a:noFill/>
                </a:ln>
                <a:solidFill>
                  <a:prstClr val="black"/>
                </a:solidFill>
                <a:effectLst/>
                <a:uLnTx/>
                <a:uFillTx/>
                <a:ea typeface="+mn-ea"/>
                <a:cs typeface="Arial" panose="020B0604020202020204" pitchFamily="34" charset="0"/>
              </a:rPr>
              <a:t> of the Unit</a:t>
            </a:r>
            <a:endParaRPr kumimoji="0" lang="he-IL" sz="1800" b="0" i="0" u="none" strike="noStrike" kern="1200" cap="none" spc="0" normalizeH="0" baseline="0" noProof="0" dirty="0">
              <a:ln>
                <a:noFill/>
              </a:ln>
              <a:solidFill>
                <a:prstClr val="black"/>
              </a:solidFill>
              <a:effectLst/>
              <a:uLnTx/>
              <a:uFillTx/>
              <a:ea typeface="+mn-ea"/>
              <a:cs typeface="Arial" panose="020B0604020202020204" pitchFamily="34" charset="0"/>
            </a:endParaRPr>
          </a:p>
          <a:p>
            <a:pPr marL="180000" marR="0" lvl="0" indent="-180000" algn="l" defTabSz="1043056" rtl="0" eaLnBrk="1" fontAlgn="auto" latinLnBrk="0" hangingPunct="1">
              <a:lnSpc>
                <a:spcPct val="150000"/>
              </a:lnSpc>
              <a:spcAft>
                <a:spcPts val="600"/>
              </a:spcAft>
              <a:buClr>
                <a:srgbClr val="0070C0"/>
              </a:buClr>
              <a:buSzTx/>
              <a:buFont typeface="Arial" panose="020B0604020202020204" pitchFamily="34" charset="0"/>
              <a:buChar char="•"/>
              <a:tabLst/>
              <a:defRPr/>
            </a:pPr>
            <a:r>
              <a:rPr kumimoji="0" lang="en-US" sz="1800" b="0" i="0" u="none" strike="noStrike" kern="1200" cap="none" spc="0" normalizeH="0" baseline="0" noProof="0" dirty="0" smtClean="0">
                <a:ln>
                  <a:noFill/>
                </a:ln>
                <a:solidFill>
                  <a:prstClr val="black"/>
                </a:solidFill>
                <a:effectLst/>
                <a:uLnTx/>
                <a:uFillTx/>
                <a:ea typeface="+mn-ea"/>
                <a:cs typeface="Arial" panose="020B0604020202020204" pitchFamily="34" charset="0"/>
              </a:rPr>
              <a:t>Rachel </a:t>
            </a:r>
            <a:r>
              <a:rPr kumimoji="0" lang="en-US" sz="1800" b="0" i="0" u="none" strike="noStrike" kern="1200" cap="none" spc="0" normalizeH="0" baseline="0" noProof="0" dirty="0" err="1" smtClean="0">
                <a:ln>
                  <a:noFill/>
                </a:ln>
                <a:solidFill>
                  <a:prstClr val="black"/>
                </a:solidFill>
                <a:effectLst/>
                <a:uLnTx/>
                <a:uFillTx/>
                <a:ea typeface="+mn-ea"/>
                <a:cs typeface="Arial" panose="020B0604020202020204" pitchFamily="34" charset="0"/>
              </a:rPr>
              <a:t>Tzafrir</a:t>
            </a:r>
            <a:r>
              <a:rPr kumimoji="0" lang="en-US" sz="1800" b="0" i="0" u="none" strike="noStrike" kern="1200" cap="none" spc="0" normalizeH="0" baseline="0" noProof="0" dirty="0" smtClean="0">
                <a:ln>
                  <a:noFill/>
                </a:ln>
                <a:solidFill>
                  <a:prstClr val="black"/>
                </a:solidFill>
                <a:effectLst/>
                <a:uLnTx/>
                <a:uFillTx/>
                <a:ea typeface="+mn-ea"/>
                <a:cs typeface="Arial" panose="020B0604020202020204" pitchFamily="34" charset="0"/>
              </a:rPr>
              <a:t>, Incubator Coordinator</a:t>
            </a:r>
          </a:p>
          <a:p>
            <a:pPr marL="180000" lvl="0" indent="-180000" algn="l" rtl="0">
              <a:lnSpc>
                <a:spcPct val="150000"/>
              </a:lnSpc>
              <a:spcAft>
                <a:spcPts val="600"/>
              </a:spcAft>
              <a:buClr>
                <a:srgbClr val="0070C0"/>
              </a:buClr>
              <a:buFont typeface="Arial" panose="020B0604020202020204" pitchFamily="34" charset="0"/>
              <a:buChar char="•"/>
              <a:defRPr/>
            </a:pPr>
            <a:r>
              <a:rPr lang="en-US" sz="1800" dirty="0" err="1" smtClean="0"/>
              <a:t>Dafna</a:t>
            </a:r>
            <a:r>
              <a:rPr lang="en-US" sz="1800" dirty="0" smtClean="0"/>
              <a:t> </a:t>
            </a:r>
            <a:r>
              <a:rPr lang="en-US" sz="1800" dirty="0" err="1" smtClean="0"/>
              <a:t>Govrin</a:t>
            </a:r>
            <a:r>
              <a:rPr lang="en-US" sz="1800" dirty="0" smtClean="0"/>
              <a:t>, M</a:t>
            </a:r>
            <a:r>
              <a:rPr kumimoji="0" lang="en-US" sz="1800" b="0" i="0" u="none" strike="noStrike" kern="1200" cap="none" spc="0" normalizeH="0" baseline="0" noProof="0" dirty="0" smtClean="0">
                <a:ln>
                  <a:noFill/>
                </a:ln>
                <a:solidFill>
                  <a:prstClr val="black"/>
                </a:solidFill>
                <a:effectLst/>
                <a:uLnTx/>
                <a:uFillTx/>
                <a:ea typeface="+mn-ea"/>
                <a:cs typeface="Arial" panose="020B0604020202020204" pitchFamily="34" charset="0"/>
              </a:rPr>
              <a:t>IT</a:t>
            </a:r>
            <a:r>
              <a:rPr kumimoji="0" lang="en-US" sz="1800" b="0" i="0" u="none" strike="noStrike" kern="1200" cap="none" spc="0" normalizeH="0" noProof="0" dirty="0" smtClean="0">
                <a:ln>
                  <a:noFill/>
                </a:ln>
                <a:solidFill>
                  <a:prstClr val="black"/>
                </a:solidFill>
                <a:effectLst/>
                <a:uLnTx/>
                <a:uFillTx/>
                <a:ea typeface="+mn-ea"/>
                <a:cs typeface="Arial" panose="020B0604020202020204" pitchFamily="34" charset="0"/>
              </a:rPr>
              <a:t> Group moderator</a:t>
            </a:r>
          </a:p>
          <a:p>
            <a:pPr marL="180000" indent="-180000" algn="l" rtl="0">
              <a:lnSpc>
                <a:spcPct val="150000"/>
              </a:lnSpc>
              <a:spcAft>
                <a:spcPts val="600"/>
              </a:spcAft>
              <a:buClr>
                <a:srgbClr val="0070C0"/>
              </a:buClr>
              <a:buFont typeface="Arial" panose="020B0604020202020204" pitchFamily="34" charset="0"/>
              <a:buChar char="•"/>
              <a:defRPr/>
            </a:pPr>
            <a:r>
              <a:rPr lang="en-US" sz="1800" dirty="0" smtClean="0">
                <a:ea typeface="MS Mincho" panose="02020609040205080304" pitchFamily="49" charset="-128"/>
              </a:rPr>
              <a:t>Dr. </a:t>
            </a:r>
            <a:r>
              <a:rPr lang="en-US" sz="1800" dirty="0" err="1" smtClean="0">
                <a:ea typeface="MS Mincho" panose="02020609040205080304" pitchFamily="49" charset="-128"/>
              </a:rPr>
              <a:t>Shulamit</a:t>
            </a:r>
            <a:r>
              <a:rPr lang="en-US" sz="1800" dirty="0" smtClean="0">
                <a:ea typeface="MS Mincho" panose="02020609040205080304" pitchFamily="49" charset="-128"/>
              </a:rPr>
              <a:t> Fisher, Evaluation Coordinator</a:t>
            </a:r>
          </a:p>
          <a:p>
            <a:pPr marL="180000" indent="-180000" algn="l" rtl="0">
              <a:lnSpc>
                <a:spcPct val="150000"/>
              </a:lnSpc>
              <a:spcAft>
                <a:spcPts val="600"/>
              </a:spcAft>
              <a:buClr>
                <a:srgbClr val="0070C0"/>
              </a:buClr>
              <a:buFont typeface="Arial" panose="020B0604020202020204" pitchFamily="34" charset="0"/>
              <a:buChar char="•"/>
              <a:defRPr/>
            </a:pPr>
            <a:r>
              <a:rPr lang="en-US" sz="1800" dirty="0" err="1" smtClean="0">
                <a:ea typeface="MS Mincho" panose="02020609040205080304" pitchFamily="49" charset="-128"/>
              </a:rPr>
              <a:t>Vardit</a:t>
            </a:r>
            <a:r>
              <a:rPr lang="en-US" sz="1800" dirty="0" smtClean="0">
                <a:ea typeface="MS Mincho" panose="02020609040205080304" pitchFamily="49" charset="-128"/>
              </a:rPr>
              <a:t> Israel, Mentoring Coordinator</a:t>
            </a:r>
          </a:p>
          <a:p>
            <a:pPr marL="180000" indent="-180000" algn="l" rtl="0">
              <a:lnSpc>
                <a:spcPct val="150000"/>
              </a:lnSpc>
              <a:spcAft>
                <a:spcPts val="600"/>
              </a:spcAft>
              <a:buClr>
                <a:srgbClr val="0070C0"/>
              </a:buClr>
              <a:buFont typeface="Arial" panose="020B0604020202020204" pitchFamily="34" charset="0"/>
              <a:buChar char="•"/>
              <a:defRPr/>
            </a:pPr>
            <a:r>
              <a:rPr lang="en-US" sz="1800" dirty="0">
                <a:solidFill>
                  <a:prstClr val="black"/>
                </a:solidFill>
                <a:cs typeface="Arial" panose="020B0604020202020204" pitchFamily="34" charset="0"/>
              </a:rPr>
              <a:t>Dr. </a:t>
            </a:r>
            <a:r>
              <a:rPr lang="en-GB" sz="1800" dirty="0" smtClean="0"/>
              <a:t>Mark </a:t>
            </a:r>
            <a:r>
              <a:rPr lang="en-GB" sz="1800" dirty="0" err="1" smtClean="0"/>
              <a:t>Applebaum</a:t>
            </a:r>
            <a:r>
              <a:rPr lang="en-GB" sz="1800" dirty="0" smtClean="0"/>
              <a:t>, Head of the Research Authority</a:t>
            </a:r>
            <a:endParaRPr kumimoji="0" lang="he-IL" sz="1800" b="0" i="0" u="none" strike="noStrike" kern="1200" cap="none" spc="0" normalizeH="0" baseline="0" noProof="0" dirty="0" smtClean="0">
              <a:ln>
                <a:noFill/>
              </a:ln>
              <a:solidFill>
                <a:prstClr val="black"/>
              </a:solidFill>
              <a:effectLst/>
              <a:uLnTx/>
              <a:uFillTx/>
              <a:ea typeface="+mn-ea"/>
              <a:cs typeface="Arial" panose="020B0604020202020204" pitchFamily="34" charset="0"/>
            </a:endParaRPr>
          </a:p>
        </p:txBody>
      </p:sp>
      <p:sp>
        <p:nvSpPr>
          <p:cNvPr id="9" name="TextBox 8"/>
          <p:cNvSpPr txBox="1"/>
          <p:nvPr/>
        </p:nvSpPr>
        <p:spPr>
          <a:xfrm>
            <a:off x="1710296" y="1244078"/>
            <a:ext cx="7272808" cy="707886"/>
          </a:xfrm>
          <a:prstGeom prst="rect">
            <a:avLst/>
          </a:prstGeom>
          <a:noFill/>
        </p:spPr>
        <p:txBody>
          <a:bodyPr wrap="square" rtlCol="1">
            <a:spAutoFit/>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smtClean="0">
                <a:ln>
                  <a:noFill/>
                </a:ln>
                <a:solidFill>
                  <a:srgbClr val="1283B6"/>
                </a:solidFill>
                <a:effectLst/>
                <a:uLnTx/>
                <a:uFillTx/>
                <a:ea typeface="Calibri" pitchFamily="34" charset="0"/>
                <a:cs typeface="Arial" panose="020B0604020202020204" pitchFamily="34" charset="0"/>
              </a:rPr>
              <a:t>T</a:t>
            </a:r>
            <a:r>
              <a:rPr lang="en-US" sz="4000" b="1" noProof="0" dirty="0" smtClean="0">
                <a:solidFill>
                  <a:srgbClr val="1283B6"/>
                </a:solidFill>
                <a:ea typeface="Calibri" pitchFamily="34" charset="0"/>
                <a:cs typeface="Arial" panose="020B0604020202020204" pitchFamily="34" charset="0"/>
              </a:rPr>
              <a:t>he Leadership Team 2017</a:t>
            </a:r>
            <a:endParaRPr kumimoji="0" lang="he-IL" sz="4000" b="1" i="0" u="none" strike="noStrike" kern="1200" cap="none" spc="0" normalizeH="0" baseline="0" noProof="0" dirty="0">
              <a:ln>
                <a:noFill/>
              </a:ln>
              <a:solidFill>
                <a:srgbClr val="1283B6"/>
              </a:solidFill>
              <a:effectLst/>
              <a:uLnTx/>
              <a:uFillTx/>
              <a:ea typeface="Calibri" pitchFamily="34" charset="0"/>
              <a:cs typeface="Arial" panose="020B0604020202020204" pitchFamily="34" charset="0"/>
            </a:endParaRPr>
          </a:p>
        </p:txBody>
      </p:sp>
      <p:sp>
        <p:nvSpPr>
          <p:cNvPr id="10" name="TextBox 9"/>
          <p:cNvSpPr txBox="1"/>
          <p:nvPr/>
        </p:nvSpPr>
        <p:spPr>
          <a:xfrm>
            <a:off x="666180" y="5868863"/>
            <a:ext cx="9649072" cy="816890"/>
          </a:xfrm>
          <a:prstGeom prst="rect">
            <a:avLst/>
          </a:prstGeom>
          <a:noFill/>
        </p:spPr>
        <p:txBody>
          <a:bodyPr wrap="square" rtlCol="1">
            <a:spAutoFit/>
          </a:bodyPr>
          <a:lstStyle/>
          <a:p>
            <a:pPr lvl="0" algn="l" rtl="0">
              <a:lnSpc>
                <a:spcPct val="107000"/>
              </a:lnSpc>
            </a:pPr>
            <a:r>
              <a:rPr lang="en-US" sz="2200" b="1" dirty="0">
                <a:solidFill>
                  <a:srgbClr val="1283B6"/>
                </a:solidFill>
                <a:ea typeface="Calibri" pitchFamily="34" charset="0"/>
              </a:rPr>
              <a:t>Erasmus</a:t>
            </a:r>
            <a:r>
              <a:rPr lang="en-US" sz="2200" b="1" dirty="0" smtClean="0">
                <a:solidFill>
                  <a:srgbClr val="1283B6"/>
                </a:solidFill>
                <a:ea typeface="Calibri" pitchFamily="34" charset="0"/>
              </a:rPr>
              <a:t>+ Project</a:t>
            </a:r>
            <a:endParaRPr lang="en-US" sz="2200" b="1" dirty="0">
              <a:solidFill>
                <a:srgbClr val="1283B6"/>
              </a:solidFill>
              <a:ea typeface="Calibri" pitchFamily="34" charset="0"/>
            </a:endParaRPr>
          </a:p>
          <a:p>
            <a:pPr lvl="0" algn="l" rtl="0">
              <a:lnSpc>
                <a:spcPct val="107000"/>
              </a:lnSpc>
              <a:spcAft>
                <a:spcPts val="800"/>
              </a:spcAft>
            </a:pPr>
            <a:r>
              <a:rPr lang="en-US" sz="2200" b="1" dirty="0">
                <a:solidFill>
                  <a:srgbClr val="1283B6"/>
                </a:solidFill>
                <a:ea typeface="Calibri" pitchFamily="34" charset="0"/>
              </a:rPr>
              <a:t>PROTEACH – Promoting </a:t>
            </a:r>
            <a:r>
              <a:rPr lang="en-US" sz="2200" b="1" dirty="0" smtClean="0">
                <a:solidFill>
                  <a:srgbClr val="1283B6"/>
                </a:solidFill>
                <a:ea typeface="Calibri" pitchFamily="34" charset="0"/>
              </a:rPr>
              <a:t>Teachers’ Success </a:t>
            </a:r>
            <a:r>
              <a:rPr lang="en-US" sz="2200" b="1" dirty="0">
                <a:solidFill>
                  <a:srgbClr val="1283B6"/>
                </a:solidFill>
                <a:ea typeface="Calibri" pitchFamily="34" charset="0"/>
              </a:rPr>
              <a:t>in </a:t>
            </a:r>
            <a:r>
              <a:rPr lang="en-US" sz="2200" b="1" dirty="0" smtClean="0">
                <a:solidFill>
                  <a:srgbClr val="1283B6"/>
                </a:solidFill>
                <a:ea typeface="Calibri" pitchFamily="34" charset="0"/>
              </a:rPr>
              <a:t>Their Induction Period</a:t>
            </a:r>
            <a:endParaRPr lang="he-IL" sz="2200" dirty="0"/>
          </a:p>
        </p:txBody>
      </p:sp>
    </p:spTree>
    <p:extLst>
      <p:ext uri="{BB962C8B-B14F-4D97-AF65-F5344CB8AC3E}">
        <p14:creationId xmlns:p14="http://schemas.microsoft.com/office/powerpoint/2010/main" val="30991559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4626620" y="3887915"/>
            <a:ext cx="5400600" cy="2308324"/>
          </a:xfrm>
          <a:prstGeom prst="rect">
            <a:avLst/>
          </a:prstGeom>
          <a:noFill/>
        </p:spPr>
        <p:txBody>
          <a:bodyPr wrap="square" rtlCol="1">
            <a:spAutoFit/>
          </a:bodyPr>
          <a:lstStyle/>
          <a:p>
            <a:pPr marL="0" marR="0" lvl="0" indent="0" algn="ctr" defTabSz="1043056" rtl="1" eaLnBrk="1" fontAlgn="auto" latinLnBrk="0" hangingPunct="1">
              <a:lnSpc>
                <a:spcPct val="150000"/>
              </a:lnSpc>
              <a:spcBef>
                <a:spcPts val="0"/>
              </a:spcBef>
              <a:buClrTx/>
              <a:buSzTx/>
              <a:buFontTx/>
              <a:buNone/>
              <a:tabLst/>
              <a:defRPr/>
            </a:pPr>
            <a:r>
              <a:rPr kumimoji="0" lang="en-US" sz="3200" b="1" i="0" u="none" strike="noStrike" kern="1200" cap="none" spc="0" normalizeH="0" baseline="0" noProof="0" dirty="0" smtClean="0">
                <a:ln>
                  <a:noFill/>
                </a:ln>
                <a:solidFill>
                  <a:srgbClr val="1283B6"/>
                </a:solidFill>
                <a:effectLst/>
                <a:uLnTx/>
                <a:uFillTx/>
                <a:ea typeface="Calibri" pitchFamily="34" charset="0"/>
                <a:cs typeface="Arial" panose="020B0604020202020204" pitchFamily="34" charset="0"/>
              </a:rPr>
              <a:t>Incubator</a:t>
            </a:r>
            <a:r>
              <a:rPr kumimoji="0" lang="en-US" sz="3200" b="1" i="0" u="none" strike="noStrike" kern="1200" cap="none" spc="0" normalizeH="0" noProof="0" dirty="0" smtClean="0">
                <a:ln>
                  <a:noFill/>
                </a:ln>
                <a:solidFill>
                  <a:srgbClr val="1283B6"/>
                </a:solidFill>
                <a:effectLst/>
                <a:uLnTx/>
                <a:uFillTx/>
                <a:ea typeface="Calibri" pitchFamily="34" charset="0"/>
                <a:cs typeface="Arial" panose="020B0604020202020204" pitchFamily="34" charset="0"/>
              </a:rPr>
              <a:t> in Mekif Vav</a:t>
            </a:r>
          </a:p>
          <a:p>
            <a:pPr marL="0" marR="0" lvl="0" indent="0" algn="ctr" defTabSz="1043056" rtl="1" eaLnBrk="1" fontAlgn="auto" latinLnBrk="0" hangingPunct="1">
              <a:lnSpc>
                <a:spcPct val="150000"/>
              </a:lnSpc>
              <a:spcBef>
                <a:spcPts val="0"/>
              </a:spcBef>
              <a:buClrTx/>
              <a:buSzTx/>
              <a:buFontTx/>
              <a:buNone/>
              <a:tabLst/>
              <a:defRPr/>
            </a:pPr>
            <a:r>
              <a:rPr lang="en-US" sz="3200" b="1" noProof="0" dirty="0" smtClean="0">
                <a:solidFill>
                  <a:srgbClr val="1283B6"/>
                </a:solidFill>
                <a:ea typeface="Calibri" pitchFamily="34" charset="0"/>
                <a:cs typeface="Arial" panose="020B0604020202020204" pitchFamily="34" charset="0"/>
              </a:rPr>
              <a:t>in partnership with</a:t>
            </a:r>
          </a:p>
          <a:p>
            <a:pPr marL="0" marR="0" lvl="0" indent="0" algn="ctr" defTabSz="1043056" rtl="1" eaLnBrk="1" fontAlgn="auto" latinLnBrk="0" hangingPunct="1">
              <a:lnSpc>
                <a:spcPct val="150000"/>
              </a:lnSpc>
              <a:spcBef>
                <a:spcPts val="0"/>
              </a:spcBef>
              <a:buClrTx/>
              <a:buSzTx/>
              <a:buFontTx/>
              <a:buNone/>
              <a:tabLst/>
              <a:defRPr/>
            </a:pPr>
            <a:r>
              <a:rPr kumimoji="0" lang="en-US" sz="3200" b="1" i="0" u="none" strike="noStrike" kern="1200" cap="none" spc="0" normalizeH="0" baseline="0" dirty="0" smtClean="0">
                <a:ln>
                  <a:noFill/>
                </a:ln>
                <a:solidFill>
                  <a:srgbClr val="1283B6"/>
                </a:solidFill>
                <a:effectLst/>
                <a:uLnTx/>
                <a:uFillTx/>
                <a:ea typeface="Calibri" pitchFamily="34" charset="0"/>
                <a:cs typeface="Arial" panose="020B0604020202020204" pitchFamily="34" charset="0"/>
              </a:rPr>
              <a:t>Kaye</a:t>
            </a:r>
            <a:r>
              <a:rPr kumimoji="0" lang="en-US" sz="3200" b="1" i="0" u="none" strike="noStrike" kern="1200" cap="none" spc="0" normalizeH="0" dirty="0" smtClean="0">
                <a:ln>
                  <a:noFill/>
                </a:ln>
                <a:solidFill>
                  <a:srgbClr val="1283B6"/>
                </a:solidFill>
                <a:effectLst/>
                <a:uLnTx/>
                <a:uFillTx/>
                <a:ea typeface="Calibri" pitchFamily="34" charset="0"/>
                <a:cs typeface="Arial" panose="020B0604020202020204" pitchFamily="34" charset="0"/>
              </a:rPr>
              <a:t> College</a:t>
            </a:r>
            <a:endParaRPr kumimoji="0" lang="he-IL" sz="3200" b="1" i="0" u="none" strike="noStrike" kern="1200" cap="none" spc="0" normalizeH="0" baseline="0" noProof="0" dirty="0">
              <a:ln>
                <a:noFill/>
              </a:ln>
              <a:solidFill>
                <a:srgbClr val="1283B6"/>
              </a:solidFill>
              <a:effectLst/>
              <a:uLnTx/>
              <a:uFillTx/>
              <a:ea typeface="Calibri" pitchFamily="34" charset="0"/>
              <a:cs typeface="Arial" panose="020B0604020202020204" pitchFamily="34" charset="0"/>
            </a:endParaRPr>
          </a:p>
        </p:txBody>
      </p:sp>
      <p:sp>
        <p:nvSpPr>
          <p:cNvPr id="3" name="TextBox 2"/>
          <p:cNvSpPr txBox="1"/>
          <p:nvPr/>
        </p:nvSpPr>
        <p:spPr>
          <a:xfrm>
            <a:off x="1530276" y="1764407"/>
            <a:ext cx="7632848" cy="630942"/>
          </a:xfrm>
          <a:prstGeom prst="rect">
            <a:avLst/>
          </a:prstGeom>
          <a:noFill/>
        </p:spPr>
        <p:txBody>
          <a:bodyPr wrap="square" rtlCol="1">
            <a:spAutoFit/>
          </a:bodyPr>
          <a:lstStyle/>
          <a:p>
            <a:pPr marL="0" marR="0" lvl="0" indent="0" algn="ctr" defTabSz="1043056" rtl="0" eaLnBrk="1" fontAlgn="auto" latinLnBrk="0" hangingPunct="1">
              <a:lnSpc>
                <a:spcPct val="100000"/>
              </a:lnSpc>
              <a:spcBef>
                <a:spcPts val="0"/>
              </a:spcBef>
              <a:spcAft>
                <a:spcPts val="0"/>
              </a:spcAft>
              <a:buClrTx/>
              <a:buSzTx/>
              <a:buFontTx/>
              <a:buNone/>
              <a:tabLst/>
              <a:defRPr/>
            </a:pPr>
            <a:r>
              <a:rPr kumimoji="0" lang="en-US" sz="3500" b="1" i="0" u="none" strike="noStrike" kern="1200" cap="none" spc="0" normalizeH="0" baseline="0" noProof="0" dirty="0" smtClean="0">
                <a:ln>
                  <a:noFill/>
                </a:ln>
                <a:solidFill>
                  <a:srgbClr val="1283B6"/>
                </a:solidFill>
                <a:effectLst/>
                <a:uLnTx/>
                <a:uFillTx/>
                <a:ea typeface="Calibri" pitchFamily="34" charset="0"/>
                <a:cs typeface="Arial" panose="020B0604020202020204" pitchFamily="34" charset="0"/>
              </a:rPr>
              <a:t>The Story of the Partnership</a:t>
            </a:r>
            <a:r>
              <a:rPr kumimoji="0" lang="en-US" sz="3500" b="1" i="0" u="none" strike="noStrike" kern="1200" cap="none" spc="0" normalizeH="0" noProof="0" dirty="0" smtClean="0">
                <a:ln>
                  <a:noFill/>
                </a:ln>
                <a:solidFill>
                  <a:srgbClr val="1283B6"/>
                </a:solidFill>
                <a:effectLst/>
                <a:uLnTx/>
                <a:uFillTx/>
                <a:ea typeface="Calibri" pitchFamily="34" charset="0"/>
                <a:cs typeface="Arial" panose="020B0604020202020204" pitchFamily="34" charset="0"/>
              </a:rPr>
              <a:t> 2014-2017</a:t>
            </a:r>
            <a:endParaRPr kumimoji="0" lang="he-IL" sz="3500" b="1" i="0" u="none" strike="noStrike" kern="1200" cap="none" spc="0" normalizeH="0" baseline="0" noProof="0" dirty="0">
              <a:ln>
                <a:noFill/>
              </a:ln>
              <a:solidFill>
                <a:srgbClr val="1283B6"/>
              </a:solidFill>
              <a:effectLst/>
              <a:uLnTx/>
              <a:uFillTx/>
              <a:ea typeface="Calibri" pitchFamily="34" charset="0"/>
              <a:cs typeface="Arial" panose="020B0604020202020204" pitchFamily="34" charset="0"/>
            </a:endParaRPr>
          </a:p>
        </p:txBody>
      </p:sp>
      <p:pic>
        <p:nvPicPr>
          <p:cNvPr id="4" name="Picture 2" descr="https://attachment.outlook.office.net/owa/yael_zafrir@hotmail.com/service.svc/s/GetFileAttachment?id=AQMkADAwATExADgyNy00YzgwLTQ0AGM3LTAwAi0wMAoARgAAA8HtJLoxLaBBhe52tLMe2BsHAIw%2F6%2B%2BYWKlPsjJ86Ny9%2BnwAAAIBDAAAAIw%2F6%2B%2BYWKlPsjJ86Ny9%2BnwAAACdasAaAAAAARIAEAD0pP7iC%2FywS4gksxC8MUyO&amp;X-OWA-CANARY=ECpkOsVH40OkYLlNoTHIN1D9oYqoVtQYgvKG2m0_iLOARzSDsUWR7bKitITDrE8UA7FJ93LnbmM.&amp;token=e7e7975f-625c-42e9-a803-2c03546622d2&amp;owa=outlook.live.com&amp;isc=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2164" y="3891472"/>
            <a:ext cx="4104732" cy="30785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6157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738188" y="1548383"/>
            <a:ext cx="9145016" cy="4950073"/>
          </a:xfrm>
          <a:prstGeom prst="rect">
            <a:avLst/>
          </a:prstGeom>
          <a:noFill/>
        </p:spPr>
        <p:txBody>
          <a:bodyPr wrap="square" rtlCol="1">
            <a:spAutoFit/>
          </a:bodyPr>
          <a:lstStyle/>
          <a:p>
            <a:pPr marL="0" marR="0" lvl="0" indent="0" algn="l" defTabSz="1043056" rtl="0" eaLnBrk="1" fontAlgn="auto" latinLnBrk="0" hangingPunct="1">
              <a:lnSpc>
                <a:spcPct val="100000"/>
              </a:lnSpc>
              <a:spcBef>
                <a:spcPts val="0"/>
              </a:spcBef>
              <a:spcAft>
                <a:spcPts val="600"/>
              </a:spcAft>
              <a:buClrTx/>
              <a:buSzTx/>
              <a:buFontTx/>
              <a:buNone/>
              <a:tabLst/>
              <a:defRPr/>
            </a:pPr>
            <a:r>
              <a:rPr kumimoji="0" lang="en-US" sz="2400" b="1" i="0" u="none" strike="noStrike" kern="1200" cap="none" spc="0" normalizeH="0" baseline="0" noProof="0" dirty="0" smtClean="0">
                <a:ln>
                  <a:noFill/>
                </a:ln>
                <a:solidFill>
                  <a:srgbClr val="1283B6"/>
                </a:solidFill>
                <a:effectLst/>
                <a:uLnTx/>
                <a:uFillTx/>
                <a:ea typeface="Calibri" pitchFamily="34" charset="0"/>
                <a:cs typeface="Arial" panose="020B0604020202020204" pitchFamily="34" charset="0"/>
              </a:rPr>
              <a:t>An incubator in Mekif Vav in partnership with Kaye College</a:t>
            </a:r>
            <a:endParaRPr kumimoji="0" lang="he-IL" sz="2400" b="1" i="0" u="none" strike="noStrike" kern="1200" cap="none" spc="0" normalizeH="0" baseline="0" noProof="0" dirty="0">
              <a:ln>
                <a:noFill/>
              </a:ln>
              <a:solidFill>
                <a:srgbClr val="1283B6"/>
              </a:solidFill>
              <a:effectLst/>
              <a:uLnTx/>
              <a:uFillTx/>
              <a:ea typeface="Calibri" pitchFamily="34" charset="0"/>
              <a:cs typeface="Arial" panose="020B0604020202020204" pitchFamily="34" charset="0"/>
            </a:endParaRPr>
          </a:p>
          <a:p>
            <a:pPr marL="271463" marR="0" lvl="0" indent="-271463" algn="l" defTabSz="1043056" rtl="0" eaLnBrk="1" fontAlgn="auto" latinLnBrk="0" hangingPunct="1">
              <a:spcAft>
                <a:spcPts val="400"/>
              </a:spcAft>
              <a:buClr>
                <a:srgbClr val="1283B6"/>
              </a:buClr>
              <a:buSzTx/>
              <a:buFont typeface="Arial" panose="020B0604020202020204" pitchFamily="34" charset="0"/>
              <a:buChar char="•"/>
              <a:tabLst/>
              <a:defRPr/>
            </a:pPr>
            <a:r>
              <a:rPr lang="en-US" sz="2000" dirty="0" smtClean="0">
                <a:solidFill>
                  <a:prstClr val="black"/>
                </a:solidFill>
                <a:cs typeface="Arial" panose="020B0604020202020204" pitchFamily="34" charset="0"/>
              </a:rPr>
              <a:t>In the first two years, 47 teachers from the school participated in the incubator.</a:t>
            </a:r>
          </a:p>
          <a:p>
            <a:pPr marL="271463" marR="0" lvl="0" indent="-271463" algn="l" defTabSz="1043056" rtl="0" eaLnBrk="1" fontAlgn="auto" latinLnBrk="0" hangingPunct="1">
              <a:spcAft>
                <a:spcPts val="400"/>
              </a:spcAft>
              <a:buClr>
                <a:srgbClr val="1283B6"/>
              </a:buClr>
              <a:buSzTx/>
              <a:buFont typeface="Arial" panose="020B0604020202020204" pitchFamily="34" charset="0"/>
              <a:buChar char="•"/>
              <a:tabLst/>
              <a:defRPr/>
            </a:pPr>
            <a:r>
              <a:rPr lang="en-US" sz="2000" dirty="0" smtClean="0">
                <a:solidFill>
                  <a:prstClr val="black"/>
                </a:solidFill>
                <a:cs typeface="Arial" panose="020B0604020202020204" pitchFamily="34" charset="0"/>
              </a:rPr>
              <a:t>A steering committee was established for the purpose of joint thinking and learning.</a:t>
            </a:r>
          </a:p>
          <a:p>
            <a:pPr marL="271463" marR="0" lvl="0" indent="-271463" algn="l" defTabSz="1043056" rtl="0" eaLnBrk="1" fontAlgn="auto" latinLnBrk="0" hangingPunct="1">
              <a:spcAft>
                <a:spcPts val="400"/>
              </a:spcAft>
              <a:buClr>
                <a:srgbClr val="1283B6"/>
              </a:buClr>
              <a:buSzTx/>
              <a:buFont typeface="Arial" panose="020B0604020202020204" pitchFamily="34" charset="0"/>
              <a:buChar char="•"/>
              <a:tabLst/>
              <a:defRPr/>
            </a:pPr>
            <a:r>
              <a:rPr lang="en-US" sz="2000" dirty="0" smtClean="0">
                <a:solidFill>
                  <a:prstClr val="black"/>
                </a:solidFill>
                <a:cs typeface="Arial" panose="020B0604020202020204" pitchFamily="34" charset="0"/>
              </a:rPr>
              <a:t>Three circles of learning were built:</a:t>
            </a:r>
          </a:p>
          <a:p>
            <a:pPr marL="541338" lvl="2" algn="l" rtl="0">
              <a:spcAft>
                <a:spcPts val="400"/>
              </a:spcAft>
              <a:buClr>
                <a:srgbClr val="1283B6"/>
              </a:buClr>
              <a:defRPr/>
            </a:pPr>
            <a:r>
              <a:rPr lang="en-US" sz="2000" dirty="0" smtClean="0">
                <a:solidFill>
                  <a:prstClr val="black"/>
                </a:solidFill>
                <a:cs typeface="Arial" panose="020B0604020202020204" pitchFamily="34" charset="0"/>
              </a:rPr>
              <a:t>Two courses for teacher interns and beginning teachers.</a:t>
            </a:r>
          </a:p>
          <a:p>
            <a:pPr marL="541338" lvl="2" algn="l" rtl="0">
              <a:spcAft>
                <a:spcPts val="400"/>
              </a:spcAft>
              <a:buClr>
                <a:srgbClr val="1283B6"/>
              </a:buClr>
              <a:defRPr/>
            </a:pPr>
            <a:r>
              <a:rPr lang="en-US" sz="2000" dirty="0" smtClean="0">
                <a:solidFill>
                  <a:prstClr val="black"/>
                </a:solidFill>
                <a:cs typeface="Arial" panose="020B0604020202020204" pitchFamily="34" charset="0"/>
              </a:rPr>
              <a:t>Two training courses for mentors, Grades 2-6.</a:t>
            </a:r>
          </a:p>
          <a:p>
            <a:pPr marL="541338" lvl="1" algn="l" rtl="0">
              <a:spcAft>
                <a:spcPts val="400"/>
              </a:spcAft>
              <a:buClr>
                <a:srgbClr val="1283B6"/>
              </a:buClr>
              <a:defRPr/>
            </a:pPr>
            <a:r>
              <a:rPr lang="en-US" sz="2000" dirty="0" smtClean="0">
                <a:solidFill>
                  <a:prstClr val="black"/>
                </a:solidFill>
                <a:cs typeface="Arial" panose="020B0604020202020204" pitchFamily="34" charset="0"/>
              </a:rPr>
              <a:t>Introductory encounter with the incubator and enrichment for the entire teaching staff at the school.</a:t>
            </a:r>
            <a:endParaRPr lang="he-IL" sz="2000" dirty="0">
              <a:solidFill>
                <a:prstClr val="black"/>
              </a:solidFill>
              <a:cs typeface="Arial" panose="020B0604020202020204" pitchFamily="34" charset="0"/>
            </a:endParaRPr>
          </a:p>
          <a:p>
            <a:pPr marL="270000" marR="0" lvl="0" indent="-270000" algn="l" defTabSz="1043056" rtl="0" eaLnBrk="1" fontAlgn="auto" latinLnBrk="0" hangingPunct="1">
              <a:spcAft>
                <a:spcPts val="400"/>
              </a:spcAft>
              <a:buClr>
                <a:srgbClr val="0070C0"/>
              </a:buClr>
              <a:buSzTx/>
              <a:buFont typeface="Arial" panose="020B0604020202020204" pitchFamily="34" charset="0"/>
              <a:buChar char="•"/>
              <a:tabLst/>
              <a:defRPr/>
            </a:pPr>
            <a:r>
              <a:rPr lang="en-US" sz="2000" dirty="0" smtClean="0"/>
              <a:t>Meetings of the extended management staff with the teachers and their mentors and the incubator’s coordinator from Kaye College.</a:t>
            </a:r>
          </a:p>
          <a:p>
            <a:pPr marL="270000" marR="0" lvl="0" indent="-270000" algn="l" defTabSz="1043056" rtl="0" eaLnBrk="1" fontAlgn="auto" latinLnBrk="0" hangingPunct="1">
              <a:spcAft>
                <a:spcPts val="400"/>
              </a:spcAft>
              <a:buClr>
                <a:srgbClr val="0070C0"/>
              </a:buClr>
              <a:buSzTx/>
              <a:buFont typeface="Arial" panose="020B0604020202020204" pitchFamily="34" charset="0"/>
              <a:buChar char="•"/>
              <a:tabLst/>
              <a:defRPr/>
            </a:pPr>
            <a:r>
              <a:rPr lang="en-US" sz="2000" dirty="0" smtClean="0"/>
              <a:t>In 2016 we focused on promoting proactiveness and initiative – learning innovative pedagogies, experiential learning, and ICT.</a:t>
            </a:r>
          </a:p>
          <a:p>
            <a:pPr marL="270000" marR="0" lvl="0" indent="-270000" algn="l" defTabSz="1043056" rtl="0" eaLnBrk="1" fontAlgn="auto" latinLnBrk="0" hangingPunct="1">
              <a:spcAft>
                <a:spcPts val="400"/>
              </a:spcAft>
              <a:buClr>
                <a:srgbClr val="0070C0"/>
              </a:buClr>
              <a:buSzTx/>
              <a:buFont typeface="Arial" panose="020B0604020202020204" pitchFamily="34" charset="0"/>
              <a:buChar char="•"/>
              <a:tabLst/>
              <a:defRPr/>
            </a:pPr>
            <a:r>
              <a:rPr lang="en-US" sz="2000" dirty="0" smtClean="0"/>
              <a:t>Peak meeting – 10 teacher interns and beginning teachers led activities for the entire teaching staff – 120 participants.</a:t>
            </a:r>
            <a:endParaRPr lang="he-IL" sz="2000" dirty="0"/>
          </a:p>
        </p:txBody>
      </p:sp>
      <p:sp>
        <p:nvSpPr>
          <p:cNvPr id="3" name="TextBox 2"/>
          <p:cNvSpPr txBox="1"/>
          <p:nvPr/>
        </p:nvSpPr>
        <p:spPr>
          <a:xfrm>
            <a:off x="3186460" y="900311"/>
            <a:ext cx="7128792" cy="523220"/>
          </a:xfrm>
          <a:prstGeom prst="rect">
            <a:avLst/>
          </a:prstGeom>
          <a:noFill/>
        </p:spPr>
        <p:txBody>
          <a:bodyPr wrap="square" rtlCol="1">
            <a:spAutoFit/>
          </a:bodyPr>
          <a:lstStyle/>
          <a:p>
            <a:pPr lvl="0" algn="ctr" rtl="0"/>
            <a:r>
              <a:rPr kumimoji="0" lang="en-US" sz="2800" b="1" i="0" u="none" strike="noStrike" kern="1200" cap="none" spc="0" normalizeH="0" baseline="0" noProof="0" dirty="0" smtClean="0">
                <a:ln>
                  <a:noFill/>
                </a:ln>
                <a:solidFill>
                  <a:srgbClr val="1283B6"/>
                </a:solidFill>
                <a:effectLst/>
                <a:uLnTx/>
                <a:uFillTx/>
                <a:ea typeface="Calibri" pitchFamily="34" charset="0"/>
                <a:cs typeface="Arial" panose="020B0604020202020204" pitchFamily="34" charset="0"/>
              </a:rPr>
              <a:t>The Story of the Partnership, 2014-2017</a:t>
            </a:r>
            <a:endParaRPr kumimoji="0" lang="he-IL" sz="2800" b="1" i="0" u="none" strike="noStrike" kern="1200" cap="none" spc="0" normalizeH="0" baseline="0" noProof="0" dirty="0">
              <a:ln>
                <a:noFill/>
              </a:ln>
              <a:solidFill>
                <a:srgbClr val="1283B6"/>
              </a:solidFill>
              <a:effectLst/>
              <a:uLnTx/>
              <a:uFillTx/>
              <a:ea typeface="Calibri" pitchFamily="34" charset="0"/>
              <a:cs typeface="Arial" panose="020B0604020202020204" pitchFamily="34" charset="0"/>
            </a:endParaRPr>
          </a:p>
        </p:txBody>
      </p:sp>
    </p:spTree>
    <p:extLst>
      <p:ext uri="{BB962C8B-B14F-4D97-AF65-F5344CB8AC3E}">
        <p14:creationId xmlns:p14="http://schemas.microsoft.com/office/powerpoint/2010/main" val="278411814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2" name="מלבן 1"/>
          <p:cNvSpPr/>
          <p:nvPr/>
        </p:nvSpPr>
        <p:spPr>
          <a:xfrm>
            <a:off x="4698628" y="684287"/>
            <a:ext cx="6930524" cy="1094146"/>
          </a:xfrm>
          <a:prstGeom prst="rect">
            <a:avLst/>
          </a:prstGeom>
        </p:spPr>
        <p:txBody>
          <a:bodyPr wrap="square">
            <a:spAutoFit/>
          </a:bodyPr>
          <a:lstStyle/>
          <a:p>
            <a:pPr algn="l" rtl="0">
              <a:spcAft>
                <a:spcPts val="600"/>
              </a:spcAft>
            </a:pPr>
            <a:r>
              <a:rPr lang="en-US" sz="2800" b="1" dirty="0">
                <a:solidFill>
                  <a:srgbClr val="1283B6"/>
                </a:solidFill>
                <a:ea typeface="Calibri" pitchFamily="34" charset="0"/>
                <a:cs typeface="Arial" panose="020B0604020202020204" pitchFamily="34" charset="0"/>
              </a:rPr>
              <a:t>Achievements – </a:t>
            </a:r>
            <a:r>
              <a:rPr lang="en-US" sz="2800" b="1" dirty="0" smtClean="0">
                <a:solidFill>
                  <a:srgbClr val="1283B6"/>
                </a:solidFill>
                <a:ea typeface="Calibri" pitchFamily="34" charset="0"/>
                <a:cs typeface="Arial" panose="020B0604020202020204" pitchFamily="34" charset="0"/>
              </a:rPr>
              <a:t>2014-2016</a:t>
            </a:r>
            <a:endParaRPr lang="en-US" sz="2800" b="1" dirty="0">
              <a:solidFill>
                <a:srgbClr val="1283B6"/>
              </a:solidFill>
              <a:ea typeface="Calibri" pitchFamily="34" charset="0"/>
              <a:cs typeface="Arial" panose="020B0604020202020204" pitchFamily="34" charset="0"/>
            </a:endParaRPr>
          </a:p>
          <a:p>
            <a:pPr algn="l" rtl="0">
              <a:lnSpc>
                <a:spcPct val="107000"/>
              </a:lnSpc>
              <a:spcAft>
                <a:spcPts val="600"/>
              </a:spcAft>
            </a:pPr>
            <a:r>
              <a:rPr lang="en-US" sz="2800" b="1" dirty="0">
                <a:solidFill>
                  <a:srgbClr val="1283B6"/>
                </a:solidFill>
                <a:ea typeface="Calibri" pitchFamily="34" charset="0"/>
                <a:cs typeface="Arial" panose="020B0604020202020204" pitchFamily="34" charset="0"/>
              </a:rPr>
              <a:t>Evaluation Report Findings</a:t>
            </a:r>
            <a:endParaRPr lang="he-IL" sz="2800" b="1" dirty="0">
              <a:solidFill>
                <a:srgbClr val="1283B6"/>
              </a:solidFill>
              <a:ea typeface="Calibri" pitchFamily="34" charset="0"/>
              <a:cs typeface="Arial" panose="020B0604020202020204" pitchFamily="34" charset="0"/>
            </a:endParaRPr>
          </a:p>
        </p:txBody>
      </p:sp>
      <p:sp>
        <p:nvSpPr>
          <p:cNvPr id="3" name="TextBox 2"/>
          <p:cNvSpPr txBox="1"/>
          <p:nvPr/>
        </p:nvSpPr>
        <p:spPr>
          <a:xfrm>
            <a:off x="618462" y="1692399"/>
            <a:ext cx="9456476" cy="5308120"/>
          </a:xfrm>
          <a:prstGeom prst="rect">
            <a:avLst/>
          </a:prstGeom>
          <a:noFill/>
        </p:spPr>
        <p:txBody>
          <a:bodyPr wrap="square" rtlCol="1">
            <a:spAutoFit/>
          </a:bodyPr>
          <a:lstStyle/>
          <a:p>
            <a:pPr marL="360000" indent="-360000" algn="l" rtl="0">
              <a:lnSpc>
                <a:spcPct val="150000"/>
              </a:lnSpc>
              <a:buFont typeface="+mj-lt"/>
              <a:buAutoNum type="arabicPeriod"/>
            </a:pPr>
            <a:r>
              <a:rPr lang="en-US" sz="1900" dirty="0" smtClean="0"/>
              <a:t>Sense of relatedness, competence, and autonomy increased following the activities in the plenum.</a:t>
            </a:r>
          </a:p>
          <a:p>
            <a:pPr marL="354013" lvl="2" algn="l" rtl="0">
              <a:lnSpc>
                <a:spcPct val="150000"/>
              </a:lnSpc>
            </a:pPr>
            <a:r>
              <a:rPr lang="en-US" sz="1900" b="1" dirty="0" smtClean="0"/>
              <a:t>A beginning teacher in the incubator</a:t>
            </a:r>
            <a:r>
              <a:rPr lang="en-US" sz="1900" dirty="0" smtClean="0"/>
              <a:t>:</a:t>
            </a:r>
          </a:p>
          <a:p>
            <a:pPr marL="354013" lvl="1" algn="l" rtl="0">
              <a:lnSpc>
                <a:spcPct val="150000"/>
              </a:lnSpc>
            </a:pPr>
            <a:r>
              <a:rPr lang="en-US" sz="1900" b="1" dirty="0" smtClean="0">
                <a:solidFill>
                  <a:schemeClr val="tx1">
                    <a:lumMod val="85000"/>
                    <a:lumOff val="15000"/>
                  </a:schemeClr>
                </a:solidFill>
              </a:rPr>
              <a:t>“The encounter raised awareness to the beginning teacher and reminded all the veteran teachers that attention must be paid to beginning teachers, to try and help them, and especially to always support them”.</a:t>
            </a:r>
          </a:p>
          <a:p>
            <a:pPr marL="360000" indent="-360000" algn="l" rtl="0">
              <a:lnSpc>
                <a:spcPct val="150000"/>
              </a:lnSpc>
              <a:buAutoNum type="arabicPeriod" startAt="2"/>
            </a:pPr>
            <a:r>
              <a:rPr lang="en-US" sz="1900" dirty="0" smtClean="0"/>
              <a:t>The beginning teachers built a school absorption website, which constitutes an alternative for the absorption file and enables regular updates. Link to the website: </a:t>
            </a:r>
            <a:r>
              <a:rPr lang="en-US" sz="1900" dirty="0" smtClean="0">
                <a:hlinkClick r:id="rId4"/>
              </a:rPr>
              <a:t>http://merava8af.wix.com/makifvav</a:t>
            </a:r>
            <a:endParaRPr lang="en-US" sz="1900" dirty="0" smtClean="0"/>
          </a:p>
          <a:p>
            <a:pPr marL="360000" indent="-360000" algn="l" rtl="0">
              <a:lnSpc>
                <a:spcPct val="150000"/>
              </a:lnSpc>
              <a:buAutoNum type="arabicPeriod" startAt="2"/>
            </a:pPr>
            <a:r>
              <a:rPr lang="en-US" sz="1900" dirty="0" smtClean="0"/>
              <a:t>The level of awareness to the absorption processes, alongside abilities for empathy, attentiveness, and sensitivity toward the other, increased among the veteran teaching staff.</a:t>
            </a:r>
            <a:endParaRPr lang="he-IL" sz="1900" b="1" dirty="0"/>
          </a:p>
        </p:txBody>
      </p:sp>
    </p:spTree>
    <p:extLst>
      <p:ext uri="{BB962C8B-B14F-4D97-AF65-F5344CB8AC3E}">
        <p14:creationId xmlns:p14="http://schemas.microsoft.com/office/powerpoint/2010/main" val="2996073877"/>
      </p:ext>
    </p:extLst>
  </p:cSld>
  <p:clrMapOvr>
    <a:masterClrMapping/>
  </p:clrMapOvr>
  <p:timing>
    <p:tnLst>
      <p:par>
        <p:cTn id="1" dur="indefinite" restart="never" nodeType="tmRoot"/>
      </p:par>
    </p:tnLst>
  </p:timing>
</p:sld>
</file>

<file path=ppt/theme/theme1.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6333</TotalTime>
  <Words>2937</Words>
  <Application>Microsoft Office PowerPoint</Application>
  <PresentationFormat>Custom</PresentationFormat>
  <Paragraphs>275</Paragraphs>
  <Slides>31</Slides>
  <Notes>31</Notes>
  <HiddenSlides>0</HiddenSlides>
  <MMClips>0</MMClips>
  <ScaleCrop>false</ScaleCrop>
  <HeadingPairs>
    <vt:vector size="4" baseType="variant">
      <vt:variant>
        <vt:lpstr>Theme</vt:lpstr>
      </vt:variant>
      <vt:variant>
        <vt:i4>1</vt:i4>
      </vt:variant>
      <vt:variant>
        <vt:lpstr>Slide Titles</vt:lpstr>
      </vt:variant>
      <vt:variant>
        <vt:i4>31</vt:i4>
      </vt:variant>
    </vt:vector>
  </HeadingPairs>
  <TitlesOfParts>
    <vt:vector size="32" baseType="lpstr">
      <vt:lpstr>ערכת נושא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שקופית 1</dc:title>
  <dc:creator>adi</dc:creator>
  <cp:lastModifiedBy>ראומה</cp:lastModifiedBy>
  <cp:revision>541</cp:revision>
  <cp:lastPrinted>2017-03-01T13:43:24Z</cp:lastPrinted>
  <dcterms:created xsi:type="dcterms:W3CDTF">2015-06-07T05:51:02Z</dcterms:created>
  <dcterms:modified xsi:type="dcterms:W3CDTF">2017-03-21T11:33:07Z</dcterms:modified>
</cp:coreProperties>
</file>