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13"/>
  </p:notesMasterIdLst>
  <p:sldIdLst>
    <p:sldId id="285" r:id="rId2"/>
    <p:sldId id="302" r:id="rId3"/>
    <p:sldId id="303" r:id="rId4"/>
    <p:sldId id="304" r:id="rId5"/>
    <p:sldId id="305" r:id="rId6"/>
    <p:sldId id="308" r:id="rId7"/>
    <p:sldId id="289" r:id="rId8"/>
    <p:sldId id="290" r:id="rId9"/>
    <p:sldId id="291" r:id="rId10"/>
    <p:sldId id="294" r:id="rId11"/>
    <p:sldId id="29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EBF0"/>
    <a:srgbClr val="E1E6CD"/>
    <a:srgbClr val="F1F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A4615-AF83-4CE9-A1C1-F63F90780D15}" type="doc">
      <dgm:prSet loTypeId="urn:microsoft.com/office/officeart/2005/8/layout/hList1" loCatId="list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pPr rtl="1"/>
          <a:endParaRPr lang="he-IL"/>
        </a:p>
      </dgm:t>
    </dgm:pt>
    <dgm:pt modelId="{D5024246-AEAD-4AE4-9478-B128FBC29605}">
      <dgm:prSet phldrT="[טקסט]" custT="1"/>
      <dgm:spPr/>
      <dgm:t>
        <a:bodyPr/>
        <a:lstStyle/>
        <a:p>
          <a:pPr rtl="1"/>
          <a:r>
            <a:rPr lang="en-US" sz="2400" smtClean="0"/>
            <a:t>Tasks</a:t>
          </a:r>
          <a:endParaRPr lang="he-IL" sz="2400" dirty="0"/>
        </a:p>
      </dgm:t>
    </dgm:pt>
    <dgm:pt modelId="{043F0F78-EA72-478D-AE70-06B3DA83065C}" type="parTrans" cxnId="{9B9032CD-3D24-48CB-AE79-34D717C94853}">
      <dgm:prSet/>
      <dgm:spPr/>
      <dgm:t>
        <a:bodyPr/>
        <a:lstStyle/>
        <a:p>
          <a:pPr rtl="1"/>
          <a:endParaRPr lang="he-IL"/>
        </a:p>
      </dgm:t>
    </dgm:pt>
    <dgm:pt modelId="{DE061481-ED10-447E-9F48-94D9C3E6AE87}" type="sibTrans" cxnId="{9B9032CD-3D24-48CB-AE79-34D717C94853}">
      <dgm:prSet/>
      <dgm:spPr/>
      <dgm:t>
        <a:bodyPr/>
        <a:lstStyle/>
        <a:p>
          <a:pPr rtl="1"/>
          <a:endParaRPr lang="he-IL"/>
        </a:p>
      </dgm:t>
    </dgm:pt>
    <dgm:pt modelId="{12C3C883-D8FD-4763-811B-5FCB6F0E1EFE}">
      <dgm:prSet phldrT="[טקסט]" custT="1"/>
      <dgm:spPr/>
      <dgm:t>
        <a:bodyPr anchor="t"/>
        <a:lstStyle/>
        <a:p>
          <a:pPr rtl="0"/>
          <a:r>
            <a:rPr lang="en-GB" sz="2400" smtClean="0">
              <a:latin typeface="+mj-lt"/>
            </a:rPr>
            <a:t>Managing communication platform</a:t>
          </a:r>
          <a:endParaRPr lang="he-IL" sz="2400" dirty="0"/>
        </a:p>
      </dgm:t>
    </dgm:pt>
    <dgm:pt modelId="{1B22F0CD-4596-4320-BA29-EAA9A099C329}" type="parTrans" cxnId="{92F8BB74-0A62-4991-A896-9C79E841C2F6}">
      <dgm:prSet/>
      <dgm:spPr/>
      <dgm:t>
        <a:bodyPr/>
        <a:lstStyle/>
        <a:p>
          <a:pPr rtl="1"/>
          <a:endParaRPr lang="he-IL"/>
        </a:p>
      </dgm:t>
    </dgm:pt>
    <dgm:pt modelId="{9BDEE938-B4B3-409B-81C9-81799A30DF9C}" type="sibTrans" cxnId="{92F8BB74-0A62-4991-A896-9C79E841C2F6}">
      <dgm:prSet/>
      <dgm:spPr/>
      <dgm:t>
        <a:bodyPr/>
        <a:lstStyle/>
        <a:p>
          <a:pPr rtl="1"/>
          <a:endParaRPr lang="he-IL"/>
        </a:p>
      </dgm:t>
    </dgm:pt>
    <dgm:pt modelId="{13E3EEC1-F337-43DF-915B-37919F3AEBD0}">
      <dgm:prSet phldrT="[טקסט]" custT="1"/>
      <dgm:spPr/>
      <dgm:t>
        <a:bodyPr/>
        <a:lstStyle/>
        <a:p>
          <a:pPr rtl="1"/>
          <a:r>
            <a:rPr lang="en-US" sz="2400" dirty="0" smtClean="0"/>
            <a:t>Done so far</a:t>
          </a:r>
          <a:endParaRPr lang="he-IL" sz="2400" dirty="0"/>
        </a:p>
      </dgm:t>
    </dgm:pt>
    <dgm:pt modelId="{EB8A142F-4F42-41B6-875B-1406936397DB}" type="parTrans" cxnId="{D08BD423-465A-4144-B237-7E31051E46B3}">
      <dgm:prSet/>
      <dgm:spPr/>
      <dgm:t>
        <a:bodyPr/>
        <a:lstStyle/>
        <a:p>
          <a:pPr rtl="1"/>
          <a:endParaRPr lang="he-IL"/>
        </a:p>
      </dgm:t>
    </dgm:pt>
    <dgm:pt modelId="{FE63A29D-E12B-4732-8202-1C466DE455F5}" type="sibTrans" cxnId="{D08BD423-465A-4144-B237-7E31051E46B3}">
      <dgm:prSet/>
      <dgm:spPr/>
      <dgm:t>
        <a:bodyPr/>
        <a:lstStyle/>
        <a:p>
          <a:pPr rtl="1"/>
          <a:endParaRPr lang="he-IL"/>
        </a:p>
      </dgm:t>
    </dgm:pt>
    <dgm:pt modelId="{D9D0E0E2-F56B-4DFF-82E0-E6C01D77B476}">
      <dgm:prSet phldrT="[טקסט]" custT="1"/>
      <dgm:spPr/>
      <dgm:t>
        <a:bodyPr/>
        <a:lstStyle/>
        <a:p>
          <a:pPr algn="l" rtl="0"/>
          <a:r>
            <a:rPr lang="en-US" sz="2400" dirty="0" smtClean="0"/>
            <a:t>A Designed templet based on the input of each of the partners</a:t>
          </a:r>
          <a:endParaRPr lang="he-IL" sz="2400" dirty="0"/>
        </a:p>
      </dgm:t>
    </dgm:pt>
    <dgm:pt modelId="{72E04B4A-57EF-4C67-A0AD-8473D510A02E}" type="parTrans" cxnId="{96B766ED-272C-4191-8A34-45569126A464}">
      <dgm:prSet/>
      <dgm:spPr/>
      <dgm:t>
        <a:bodyPr/>
        <a:lstStyle/>
        <a:p>
          <a:pPr rtl="1"/>
          <a:endParaRPr lang="he-IL"/>
        </a:p>
      </dgm:t>
    </dgm:pt>
    <dgm:pt modelId="{BFBC52DE-F008-4635-B446-87007665A8B7}" type="sibTrans" cxnId="{96B766ED-272C-4191-8A34-45569126A464}">
      <dgm:prSet/>
      <dgm:spPr/>
      <dgm:t>
        <a:bodyPr/>
        <a:lstStyle/>
        <a:p>
          <a:pPr rtl="1"/>
          <a:endParaRPr lang="he-IL"/>
        </a:p>
      </dgm:t>
    </dgm:pt>
    <dgm:pt modelId="{3201CC73-74CB-47CD-8B5A-F1F0D6C3AD86}">
      <dgm:prSet phldrT="[טקסט]" custT="1"/>
      <dgm:spPr/>
      <dgm:t>
        <a:bodyPr/>
        <a:lstStyle/>
        <a:p>
          <a:pPr rtl="1"/>
          <a:r>
            <a:rPr lang="en-US" sz="2400" dirty="0" smtClean="0"/>
            <a:t>Needs to be done</a:t>
          </a:r>
          <a:endParaRPr lang="he-IL" sz="2400" dirty="0"/>
        </a:p>
      </dgm:t>
    </dgm:pt>
    <dgm:pt modelId="{B120AE1F-CC1E-4430-9D29-FD370B738E53}" type="parTrans" cxnId="{92752BBC-BDD9-43FE-A038-A52F77BC0B53}">
      <dgm:prSet/>
      <dgm:spPr/>
      <dgm:t>
        <a:bodyPr/>
        <a:lstStyle/>
        <a:p>
          <a:pPr rtl="1"/>
          <a:endParaRPr lang="he-IL"/>
        </a:p>
      </dgm:t>
    </dgm:pt>
    <dgm:pt modelId="{D45410EF-17F5-42A2-9CA7-0EABEBAF2CA1}" type="sibTrans" cxnId="{92752BBC-BDD9-43FE-A038-A52F77BC0B53}">
      <dgm:prSet/>
      <dgm:spPr/>
      <dgm:t>
        <a:bodyPr/>
        <a:lstStyle/>
        <a:p>
          <a:pPr rtl="1"/>
          <a:endParaRPr lang="he-IL"/>
        </a:p>
      </dgm:t>
    </dgm:pt>
    <dgm:pt modelId="{0E6D7714-2546-4982-81B6-3BBCDB45BAF6}">
      <dgm:prSet phldrT="[טקסט]" custT="1"/>
      <dgm:spPr/>
      <dgm:t>
        <a:bodyPr/>
        <a:lstStyle/>
        <a:p>
          <a:pPr algn="l" rtl="0"/>
          <a:r>
            <a:rPr lang="en-US" sz="2400" dirty="0" smtClean="0"/>
            <a:t>receive annually reports from all participant</a:t>
          </a:r>
          <a:endParaRPr lang="he-IL" sz="2400" dirty="0"/>
        </a:p>
      </dgm:t>
    </dgm:pt>
    <dgm:pt modelId="{3AF7BD64-538E-40F1-B1A6-CE817ADF1265}" type="parTrans" cxnId="{E9A06C26-B099-40CC-9DB2-E73E44BD27BD}">
      <dgm:prSet/>
      <dgm:spPr/>
      <dgm:t>
        <a:bodyPr/>
        <a:lstStyle/>
        <a:p>
          <a:pPr rtl="1"/>
          <a:endParaRPr lang="he-IL"/>
        </a:p>
      </dgm:t>
    </dgm:pt>
    <dgm:pt modelId="{51B7E59A-8754-4EED-A659-E292B22D2C67}" type="sibTrans" cxnId="{E9A06C26-B099-40CC-9DB2-E73E44BD27BD}">
      <dgm:prSet/>
      <dgm:spPr/>
      <dgm:t>
        <a:bodyPr/>
        <a:lstStyle/>
        <a:p>
          <a:pPr rtl="1"/>
          <a:endParaRPr lang="he-IL"/>
        </a:p>
      </dgm:t>
    </dgm:pt>
    <dgm:pt modelId="{1277B37C-7BF8-488C-8163-15A0BF87F73A}">
      <dgm:prSet custT="1"/>
      <dgm:spPr/>
      <dgm:t>
        <a:bodyPr/>
        <a:lstStyle/>
        <a:p>
          <a:pPr rtl="1"/>
          <a:r>
            <a:rPr lang="en-US" sz="2400" dirty="0" smtClean="0"/>
            <a:t>Expected Outcomes</a:t>
          </a:r>
          <a:endParaRPr lang="he-IL" sz="2400" dirty="0"/>
        </a:p>
      </dgm:t>
    </dgm:pt>
    <dgm:pt modelId="{F68869AD-BC10-4EBB-8CC0-68FE741AB3A4}" type="parTrans" cxnId="{B7EFEFD9-1ED0-415D-84FC-8B8FC43D1B84}">
      <dgm:prSet/>
      <dgm:spPr/>
      <dgm:t>
        <a:bodyPr/>
        <a:lstStyle/>
        <a:p>
          <a:pPr rtl="1"/>
          <a:endParaRPr lang="he-IL"/>
        </a:p>
      </dgm:t>
    </dgm:pt>
    <dgm:pt modelId="{36117ACF-E3DA-4C7E-8A16-36BA8E470853}" type="sibTrans" cxnId="{B7EFEFD9-1ED0-415D-84FC-8B8FC43D1B84}">
      <dgm:prSet/>
      <dgm:spPr/>
      <dgm:t>
        <a:bodyPr/>
        <a:lstStyle/>
        <a:p>
          <a:pPr rtl="1"/>
          <a:endParaRPr lang="he-IL"/>
        </a:p>
      </dgm:t>
    </dgm:pt>
    <dgm:pt modelId="{38A6B577-FE7F-4638-8056-F4CFD73AE2D7}">
      <dgm:prSet custT="1"/>
      <dgm:spPr/>
      <dgm:t>
        <a:bodyPr/>
        <a:lstStyle/>
        <a:p>
          <a:pPr algn="l" rtl="0"/>
          <a:r>
            <a:rPr lang="en-GB" sz="2400" dirty="0" smtClean="0">
              <a:latin typeface="+mj-lt"/>
            </a:rPr>
            <a:t>Summary report on the implementation of MITs. </a:t>
          </a:r>
          <a:endParaRPr lang="he-IL" sz="2400" dirty="0"/>
        </a:p>
      </dgm:t>
    </dgm:pt>
    <dgm:pt modelId="{87F4E72D-F299-46D2-8745-71133A423DDE}" type="parTrans" cxnId="{0538E5E0-40BD-4689-AFB2-170B12692CE2}">
      <dgm:prSet/>
      <dgm:spPr/>
      <dgm:t>
        <a:bodyPr/>
        <a:lstStyle/>
        <a:p>
          <a:pPr rtl="1"/>
          <a:endParaRPr lang="he-IL"/>
        </a:p>
      </dgm:t>
    </dgm:pt>
    <dgm:pt modelId="{8CD050E0-C254-4871-A668-193CAD34FD42}" type="sibTrans" cxnId="{0538E5E0-40BD-4689-AFB2-170B12692CE2}">
      <dgm:prSet/>
      <dgm:spPr/>
      <dgm:t>
        <a:bodyPr/>
        <a:lstStyle/>
        <a:p>
          <a:pPr rtl="1"/>
          <a:endParaRPr lang="he-IL"/>
        </a:p>
      </dgm:t>
    </dgm:pt>
    <dgm:pt modelId="{AC21B7A3-009B-4BA5-B7CE-97E9619E2DB9}">
      <dgm:prSet phldrT="[טקסט]"/>
      <dgm:spPr/>
      <dgm:t>
        <a:bodyPr/>
        <a:lstStyle/>
        <a:p>
          <a:pPr algn="l" rtl="0"/>
          <a:endParaRPr lang="he-IL" sz="2300" dirty="0"/>
        </a:p>
      </dgm:t>
    </dgm:pt>
    <dgm:pt modelId="{C847FB91-DCAF-4CE5-B6E8-F5161651DD8D}" type="parTrans" cxnId="{5C01BF43-65A2-4599-B0C9-5732FFA635F3}">
      <dgm:prSet/>
      <dgm:spPr/>
      <dgm:t>
        <a:bodyPr/>
        <a:lstStyle/>
        <a:p>
          <a:pPr rtl="1"/>
          <a:endParaRPr lang="he-IL"/>
        </a:p>
      </dgm:t>
    </dgm:pt>
    <dgm:pt modelId="{43169D7A-7146-4BD8-9330-7F732C3BD027}" type="sibTrans" cxnId="{5C01BF43-65A2-4599-B0C9-5732FFA635F3}">
      <dgm:prSet/>
      <dgm:spPr/>
      <dgm:t>
        <a:bodyPr/>
        <a:lstStyle/>
        <a:p>
          <a:pPr rtl="1"/>
          <a:endParaRPr lang="he-IL"/>
        </a:p>
      </dgm:t>
    </dgm:pt>
    <dgm:pt modelId="{AA48BF38-F826-4CD1-B343-13D045085720}">
      <dgm:prSet phldrT="[טקסט]" custT="1"/>
      <dgm:spPr/>
      <dgm:t>
        <a:bodyPr/>
        <a:lstStyle/>
        <a:p>
          <a:pPr algn="l" rtl="0"/>
          <a:r>
            <a:rPr lang="en-US" sz="2400" dirty="0" smtClean="0"/>
            <a:t>Write a final summary report - 2019</a:t>
          </a:r>
          <a:endParaRPr lang="he-IL" sz="2400" dirty="0"/>
        </a:p>
      </dgm:t>
    </dgm:pt>
    <dgm:pt modelId="{D02C2164-E0DA-4159-A818-5ECB43D5FB79}" type="parTrans" cxnId="{FA5FDDD5-C423-4632-AF2F-248AEB4B8253}">
      <dgm:prSet/>
      <dgm:spPr/>
      <dgm:t>
        <a:bodyPr/>
        <a:lstStyle/>
        <a:p>
          <a:pPr rtl="1"/>
          <a:endParaRPr lang="he-IL"/>
        </a:p>
      </dgm:t>
    </dgm:pt>
    <dgm:pt modelId="{99D0726D-B93F-4F64-9130-C7A3807F63C3}" type="sibTrans" cxnId="{FA5FDDD5-C423-4632-AF2F-248AEB4B8253}">
      <dgm:prSet/>
      <dgm:spPr/>
      <dgm:t>
        <a:bodyPr/>
        <a:lstStyle/>
        <a:p>
          <a:pPr rtl="1"/>
          <a:endParaRPr lang="he-IL"/>
        </a:p>
      </dgm:t>
    </dgm:pt>
    <dgm:pt modelId="{CC2D27B8-7282-4E58-9776-0182AB1C577A}">
      <dgm:prSet phldrT="[טקסט]" custT="1"/>
      <dgm:spPr/>
      <dgm:t>
        <a:bodyPr/>
        <a:lstStyle/>
        <a:p>
          <a:pPr algn="l" rtl="0"/>
          <a:r>
            <a:rPr lang="en-US" sz="2400" dirty="0" smtClean="0"/>
            <a:t>first report due – May , 2017</a:t>
          </a:r>
          <a:endParaRPr lang="he-IL" sz="2400" dirty="0"/>
        </a:p>
      </dgm:t>
    </dgm:pt>
    <dgm:pt modelId="{E3A89246-3FCA-4BEE-9A6C-8CB13F857710}" type="parTrans" cxnId="{0DF3C33E-36A9-4E28-8BCD-4FBEE8281AB6}">
      <dgm:prSet/>
      <dgm:spPr/>
      <dgm:t>
        <a:bodyPr/>
        <a:lstStyle/>
        <a:p>
          <a:pPr rtl="1"/>
          <a:endParaRPr lang="he-IL"/>
        </a:p>
      </dgm:t>
    </dgm:pt>
    <dgm:pt modelId="{2FD0BECF-528D-4EC5-97F5-31B41DE3B3E0}" type="sibTrans" cxnId="{0DF3C33E-36A9-4E28-8BCD-4FBEE8281AB6}">
      <dgm:prSet/>
      <dgm:spPr/>
      <dgm:t>
        <a:bodyPr/>
        <a:lstStyle/>
        <a:p>
          <a:pPr rtl="1"/>
          <a:endParaRPr lang="he-IL"/>
        </a:p>
      </dgm:t>
    </dgm:pt>
    <dgm:pt modelId="{B416DC29-DDA7-4349-A1FA-A4E6D991F29D}" type="pres">
      <dgm:prSet presAssocID="{84BA4615-AF83-4CE9-A1C1-F63F90780D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A2AD1A0-0DDD-4184-B78C-FE9C9978CF8E}" type="pres">
      <dgm:prSet presAssocID="{D5024246-AEAD-4AE4-9478-B128FBC29605}" presName="composite" presStyleCnt="0"/>
      <dgm:spPr/>
      <dgm:t>
        <a:bodyPr/>
        <a:lstStyle/>
        <a:p>
          <a:pPr rtl="1"/>
          <a:endParaRPr lang="he-IL"/>
        </a:p>
      </dgm:t>
    </dgm:pt>
    <dgm:pt modelId="{C3EB206D-BAC4-4041-BCA3-DE86FECFC5D0}" type="pres">
      <dgm:prSet presAssocID="{D5024246-AEAD-4AE4-9478-B128FBC29605}" presName="parTx" presStyleLbl="alignNode1" presStyleIdx="0" presStyleCnt="4" custScaleX="115927" custScaleY="129113" custLinFactNeighborX="-634" custLinFactNeighborY="121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E77ABC-C628-47DC-8029-A7C97C76A322}" type="pres">
      <dgm:prSet presAssocID="{D5024246-AEAD-4AE4-9478-B128FBC29605}" presName="desTx" presStyleLbl="alignAccFollowNode1" presStyleIdx="0" presStyleCnt="4" custScaleX="1141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757FC3-DEFB-4661-A7DB-9436E0B9920B}" type="pres">
      <dgm:prSet presAssocID="{DE061481-ED10-447E-9F48-94D9C3E6AE87}" presName="space" presStyleCnt="0"/>
      <dgm:spPr/>
      <dgm:t>
        <a:bodyPr/>
        <a:lstStyle/>
        <a:p>
          <a:pPr rtl="1"/>
          <a:endParaRPr lang="he-IL"/>
        </a:p>
      </dgm:t>
    </dgm:pt>
    <dgm:pt modelId="{0489A363-313E-40EB-9F9B-48B1FE1847F5}" type="pres">
      <dgm:prSet presAssocID="{1277B37C-7BF8-488C-8163-15A0BF87F73A}" presName="composite" presStyleCnt="0"/>
      <dgm:spPr/>
      <dgm:t>
        <a:bodyPr/>
        <a:lstStyle/>
        <a:p>
          <a:pPr rtl="1"/>
          <a:endParaRPr lang="he-IL"/>
        </a:p>
      </dgm:t>
    </dgm:pt>
    <dgm:pt modelId="{DCF820F8-9A06-4071-8150-612A71473703}" type="pres">
      <dgm:prSet presAssocID="{1277B37C-7BF8-488C-8163-15A0BF87F73A}" presName="parTx" presStyleLbl="alignNode1" presStyleIdx="1" presStyleCnt="4" custScaleX="1132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9B29E06-62E1-4F8C-905C-CD1E9A86F93B}" type="pres">
      <dgm:prSet presAssocID="{1277B37C-7BF8-488C-8163-15A0BF87F73A}" presName="desTx" presStyleLbl="alignAccFollowNode1" presStyleIdx="1" presStyleCnt="4" custScaleX="111487" custLinFactNeighborX="59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82E5492-5652-4C73-AE42-235CE3FF62C7}" type="pres">
      <dgm:prSet presAssocID="{36117ACF-E3DA-4C7E-8A16-36BA8E470853}" presName="space" presStyleCnt="0"/>
      <dgm:spPr/>
      <dgm:t>
        <a:bodyPr/>
        <a:lstStyle/>
        <a:p>
          <a:pPr rtl="1"/>
          <a:endParaRPr lang="he-IL"/>
        </a:p>
      </dgm:t>
    </dgm:pt>
    <dgm:pt modelId="{A7A881D9-AEFA-4262-9DF0-29489BED38DD}" type="pres">
      <dgm:prSet presAssocID="{13E3EEC1-F337-43DF-915B-37919F3AEBD0}" presName="composite" presStyleCnt="0"/>
      <dgm:spPr/>
      <dgm:t>
        <a:bodyPr/>
        <a:lstStyle/>
        <a:p>
          <a:pPr rtl="1"/>
          <a:endParaRPr lang="he-IL"/>
        </a:p>
      </dgm:t>
    </dgm:pt>
    <dgm:pt modelId="{08669706-23D8-4EBF-9DFB-4AEA9B22A705}" type="pres">
      <dgm:prSet presAssocID="{13E3EEC1-F337-43DF-915B-37919F3AEBD0}" presName="parTx" presStyleLbl="alignNode1" presStyleIdx="2" presStyleCnt="4" custLinFactNeighborX="-1778" custLinFactNeighborY="-17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9DA018D-DDF9-489E-B088-A9F8B0BCB524}" type="pres">
      <dgm:prSet presAssocID="{13E3EEC1-F337-43DF-915B-37919F3AEBD0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1E8EEA-18C9-4631-BFE2-6C6AEDD2EA86}" type="pres">
      <dgm:prSet presAssocID="{FE63A29D-E12B-4732-8202-1C466DE455F5}" presName="space" presStyleCnt="0"/>
      <dgm:spPr/>
      <dgm:t>
        <a:bodyPr/>
        <a:lstStyle/>
        <a:p>
          <a:pPr rtl="1"/>
          <a:endParaRPr lang="he-IL"/>
        </a:p>
      </dgm:t>
    </dgm:pt>
    <dgm:pt modelId="{F0F7095A-BFDC-43F4-9033-71D7D41B962E}" type="pres">
      <dgm:prSet presAssocID="{3201CC73-74CB-47CD-8B5A-F1F0D6C3AD86}" presName="composite" presStyleCnt="0"/>
      <dgm:spPr/>
      <dgm:t>
        <a:bodyPr/>
        <a:lstStyle/>
        <a:p>
          <a:pPr rtl="1"/>
          <a:endParaRPr lang="he-IL"/>
        </a:p>
      </dgm:t>
    </dgm:pt>
    <dgm:pt modelId="{1148E790-6AD7-4082-9C19-11CD0EAB7845}" type="pres">
      <dgm:prSet presAssocID="{3201CC73-74CB-47CD-8B5A-F1F0D6C3AD8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E2922CB-EDF9-4E07-8459-C85CD1C4D93F}" type="pres">
      <dgm:prSet presAssocID="{3201CC73-74CB-47CD-8B5A-F1F0D6C3AD86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B9032CD-3D24-48CB-AE79-34D717C94853}" srcId="{84BA4615-AF83-4CE9-A1C1-F63F90780D15}" destId="{D5024246-AEAD-4AE4-9478-B128FBC29605}" srcOrd="0" destOrd="0" parTransId="{043F0F78-EA72-478D-AE70-06B3DA83065C}" sibTransId="{DE061481-ED10-447E-9F48-94D9C3E6AE87}"/>
    <dgm:cxn modelId="{FA5FDDD5-C423-4632-AF2F-248AEB4B8253}" srcId="{3201CC73-74CB-47CD-8B5A-F1F0D6C3AD86}" destId="{AA48BF38-F826-4CD1-B343-13D045085720}" srcOrd="2" destOrd="0" parTransId="{D02C2164-E0DA-4159-A818-5ECB43D5FB79}" sibTransId="{99D0726D-B93F-4F64-9130-C7A3807F63C3}"/>
    <dgm:cxn modelId="{92752BBC-BDD9-43FE-A038-A52F77BC0B53}" srcId="{84BA4615-AF83-4CE9-A1C1-F63F90780D15}" destId="{3201CC73-74CB-47CD-8B5A-F1F0D6C3AD86}" srcOrd="3" destOrd="0" parTransId="{B120AE1F-CC1E-4430-9D29-FD370B738E53}" sibTransId="{D45410EF-17F5-42A2-9CA7-0EABEBAF2CA1}"/>
    <dgm:cxn modelId="{B7EFEFD9-1ED0-415D-84FC-8B8FC43D1B84}" srcId="{84BA4615-AF83-4CE9-A1C1-F63F90780D15}" destId="{1277B37C-7BF8-488C-8163-15A0BF87F73A}" srcOrd="1" destOrd="0" parTransId="{F68869AD-BC10-4EBB-8CC0-68FE741AB3A4}" sibTransId="{36117ACF-E3DA-4C7E-8A16-36BA8E470853}"/>
    <dgm:cxn modelId="{4C604ED7-9D05-4A45-9598-13D965CC0C7B}" type="presOf" srcId="{D9D0E0E2-F56B-4DFF-82E0-E6C01D77B476}" destId="{A9DA018D-DDF9-489E-B088-A9F8B0BCB524}" srcOrd="0" destOrd="0" presId="urn:microsoft.com/office/officeart/2005/8/layout/hList1"/>
    <dgm:cxn modelId="{0920865B-4BB8-4A07-9885-6344CF27E09B}" type="presOf" srcId="{CC2D27B8-7282-4E58-9776-0182AB1C577A}" destId="{7E2922CB-EDF9-4E07-8459-C85CD1C4D93F}" srcOrd="0" destOrd="1" presId="urn:microsoft.com/office/officeart/2005/8/layout/hList1"/>
    <dgm:cxn modelId="{D08BD423-465A-4144-B237-7E31051E46B3}" srcId="{84BA4615-AF83-4CE9-A1C1-F63F90780D15}" destId="{13E3EEC1-F337-43DF-915B-37919F3AEBD0}" srcOrd="2" destOrd="0" parTransId="{EB8A142F-4F42-41B6-875B-1406936397DB}" sibTransId="{FE63A29D-E12B-4732-8202-1C466DE455F5}"/>
    <dgm:cxn modelId="{75E2710B-D237-4D4C-904E-EF1983544355}" type="presOf" srcId="{0E6D7714-2546-4982-81B6-3BBCDB45BAF6}" destId="{7E2922CB-EDF9-4E07-8459-C85CD1C4D93F}" srcOrd="0" destOrd="0" presId="urn:microsoft.com/office/officeart/2005/8/layout/hList1"/>
    <dgm:cxn modelId="{E9A06C26-B099-40CC-9DB2-E73E44BD27BD}" srcId="{3201CC73-74CB-47CD-8B5A-F1F0D6C3AD86}" destId="{0E6D7714-2546-4982-81B6-3BBCDB45BAF6}" srcOrd="0" destOrd="0" parTransId="{3AF7BD64-538E-40F1-B1A6-CE817ADF1265}" sibTransId="{51B7E59A-8754-4EED-A659-E292B22D2C67}"/>
    <dgm:cxn modelId="{993FB99C-AB3D-415D-AA93-C3515998FBDD}" type="presOf" srcId="{13E3EEC1-F337-43DF-915B-37919F3AEBD0}" destId="{08669706-23D8-4EBF-9DFB-4AEA9B22A705}" srcOrd="0" destOrd="0" presId="urn:microsoft.com/office/officeart/2005/8/layout/hList1"/>
    <dgm:cxn modelId="{F0B1CBDC-7D9A-45A7-987E-46DBE113ABF3}" type="presOf" srcId="{1277B37C-7BF8-488C-8163-15A0BF87F73A}" destId="{DCF820F8-9A06-4071-8150-612A71473703}" srcOrd="0" destOrd="0" presId="urn:microsoft.com/office/officeart/2005/8/layout/hList1"/>
    <dgm:cxn modelId="{E6947D90-0C04-4014-9329-C86A70CA2FFC}" type="presOf" srcId="{AA48BF38-F826-4CD1-B343-13D045085720}" destId="{7E2922CB-EDF9-4E07-8459-C85CD1C4D93F}" srcOrd="0" destOrd="2" presId="urn:microsoft.com/office/officeart/2005/8/layout/hList1"/>
    <dgm:cxn modelId="{0DF3C33E-36A9-4E28-8BCD-4FBEE8281AB6}" srcId="{3201CC73-74CB-47CD-8B5A-F1F0D6C3AD86}" destId="{CC2D27B8-7282-4E58-9776-0182AB1C577A}" srcOrd="1" destOrd="0" parTransId="{E3A89246-3FCA-4BEE-9A6C-8CB13F857710}" sibTransId="{2FD0BECF-528D-4EC5-97F5-31B41DE3B3E0}"/>
    <dgm:cxn modelId="{5C01BF43-65A2-4599-B0C9-5732FFA635F3}" srcId="{3201CC73-74CB-47CD-8B5A-F1F0D6C3AD86}" destId="{AC21B7A3-009B-4BA5-B7CE-97E9619E2DB9}" srcOrd="3" destOrd="0" parTransId="{C847FB91-DCAF-4CE5-B6E8-F5161651DD8D}" sibTransId="{43169D7A-7146-4BD8-9330-7F732C3BD027}"/>
    <dgm:cxn modelId="{677680FB-1BF8-4386-9B9B-A60657C68A17}" type="presOf" srcId="{3201CC73-74CB-47CD-8B5A-F1F0D6C3AD86}" destId="{1148E790-6AD7-4082-9C19-11CD0EAB7845}" srcOrd="0" destOrd="0" presId="urn:microsoft.com/office/officeart/2005/8/layout/hList1"/>
    <dgm:cxn modelId="{C1C74F4C-9CBF-4E3D-B95C-F2F2570770EC}" type="presOf" srcId="{12C3C883-D8FD-4763-811B-5FCB6F0E1EFE}" destId="{77E77ABC-C628-47DC-8029-A7C97C76A322}" srcOrd="0" destOrd="0" presId="urn:microsoft.com/office/officeart/2005/8/layout/hList1"/>
    <dgm:cxn modelId="{19C7330B-1148-47AE-A4AE-880BEACF42D8}" type="presOf" srcId="{AC21B7A3-009B-4BA5-B7CE-97E9619E2DB9}" destId="{7E2922CB-EDF9-4E07-8459-C85CD1C4D93F}" srcOrd="0" destOrd="3" presId="urn:microsoft.com/office/officeart/2005/8/layout/hList1"/>
    <dgm:cxn modelId="{6D8703C7-CA1F-4234-B456-8AED6FC9EC7B}" type="presOf" srcId="{84BA4615-AF83-4CE9-A1C1-F63F90780D15}" destId="{B416DC29-DDA7-4349-A1FA-A4E6D991F29D}" srcOrd="0" destOrd="0" presId="urn:microsoft.com/office/officeart/2005/8/layout/hList1"/>
    <dgm:cxn modelId="{0538E5E0-40BD-4689-AFB2-170B12692CE2}" srcId="{1277B37C-7BF8-488C-8163-15A0BF87F73A}" destId="{38A6B577-FE7F-4638-8056-F4CFD73AE2D7}" srcOrd="0" destOrd="0" parTransId="{87F4E72D-F299-46D2-8745-71133A423DDE}" sibTransId="{8CD050E0-C254-4871-A668-193CAD34FD42}"/>
    <dgm:cxn modelId="{96B766ED-272C-4191-8A34-45569126A464}" srcId="{13E3EEC1-F337-43DF-915B-37919F3AEBD0}" destId="{D9D0E0E2-F56B-4DFF-82E0-E6C01D77B476}" srcOrd="0" destOrd="0" parTransId="{72E04B4A-57EF-4C67-A0AD-8473D510A02E}" sibTransId="{BFBC52DE-F008-4635-B446-87007665A8B7}"/>
    <dgm:cxn modelId="{92F8BB74-0A62-4991-A896-9C79E841C2F6}" srcId="{D5024246-AEAD-4AE4-9478-B128FBC29605}" destId="{12C3C883-D8FD-4763-811B-5FCB6F0E1EFE}" srcOrd="0" destOrd="0" parTransId="{1B22F0CD-4596-4320-BA29-EAA9A099C329}" sibTransId="{9BDEE938-B4B3-409B-81C9-81799A30DF9C}"/>
    <dgm:cxn modelId="{665FCE1C-7404-4585-9085-9376131FD3C7}" type="presOf" srcId="{D5024246-AEAD-4AE4-9478-B128FBC29605}" destId="{C3EB206D-BAC4-4041-BCA3-DE86FECFC5D0}" srcOrd="0" destOrd="0" presId="urn:microsoft.com/office/officeart/2005/8/layout/hList1"/>
    <dgm:cxn modelId="{012CEDB0-C25E-43EC-BB3D-6A22013D08F0}" type="presOf" srcId="{38A6B577-FE7F-4638-8056-F4CFD73AE2D7}" destId="{59B29E06-62E1-4F8C-905C-CD1E9A86F93B}" srcOrd="0" destOrd="0" presId="urn:microsoft.com/office/officeart/2005/8/layout/hList1"/>
    <dgm:cxn modelId="{AED7061A-6679-48CB-94AD-4DA08EE597CC}" type="presParOf" srcId="{B416DC29-DDA7-4349-A1FA-A4E6D991F29D}" destId="{CA2AD1A0-0DDD-4184-B78C-FE9C9978CF8E}" srcOrd="0" destOrd="0" presId="urn:microsoft.com/office/officeart/2005/8/layout/hList1"/>
    <dgm:cxn modelId="{2351E2D1-D4ED-40B9-923A-B46CBCB0E4EB}" type="presParOf" srcId="{CA2AD1A0-0DDD-4184-B78C-FE9C9978CF8E}" destId="{C3EB206D-BAC4-4041-BCA3-DE86FECFC5D0}" srcOrd="0" destOrd="0" presId="urn:microsoft.com/office/officeart/2005/8/layout/hList1"/>
    <dgm:cxn modelId="{8C516C50-6AD1-4D4E-8C89-5D5AA53C7E48}" type="presParOf" srcId="{CA2AD1A0-0DDD-4184-B78C-FE9C9978CF8E}" destId="{77E77ABC-C628-47DC-8029-A7C97C76A322}" srcOrd="1" destOrd="0" presId="urn:microsoft.com/office/officeart/2005/8/layout/hList1"/>
    <dgm:cxn modelId="{E9FB2927-6D3A-45BD-BEFA-B5E837973572}" type="presParOf" srcId="{B416DC29-DDA7-4349-A1FA-A4E6D991F29D}" destId="{52757FC3-DEFB-4661-A7DB-9436E0B9920B}" srcOrd="1" destOrd="0" presId="urn:microsoft.com/office/officeart/2005/8/layout/hList1"/>
    <dgm:cxn modelId="{1AD82CFB-5A92-4CB1-B25C-E91E0725445E}" type="presParOf" srcId="{B416DC29-DDA7-4349-A1FA-A4E6D991F29D}" destId="{0489A363-313E-40EB-9F9B-48B1FE1847F5}" srcOrd="2" destOrd="0" presId="urn:microsoft.com/office/officeart/2005/8/layout/hList1"/>
    <dgm:cxn modelId="{9B3F9F0E-E8AE-4874-AC09-1F1CF5DBC5EC}" type="presParOf" srcId="{0489A363-313E-40EB-9F9B-48B1FE1847F5}" destId="{DCF820F8-9A06-4071-8150-612A71473703}" srcOrd="0" destOrd="0" presId="urn:microsoft.com/office/officeart/2005/8/layout/hList1"/>
    <dgm:cxn modelId="{4B3EEA82-7044-448F-9BAC-838EDD78BF6B}" type="presParOf" srcId="{0489A363-313E-40EB-9F9B-48B1FE1847F5}" destId="{59B29E06-62E1-4F8C-905C-CD1E9A86F93B}" srcOrd="1" destOrd="0" presId="urn:microsoft.com/office/officeart/2005/8/layout/hList1"/>
    <dgm:cxn modelId="{9238BF42-33A6-4DEE-955E-2838F17975FE}" type="presParOf" srcId="{B416DC29-DDA7-4349-A1FA-A4E6D991F29D}" destId="{E82E5492-5652-4C73-AE42-235CE3FF62C7}" srcOrd="3" destOrd="0" presId="urn:microsoft.com/office/officeart/2005/8/layout/hList1"/>
    <dgm:cxn modelId="{EAD2D897-17C0-417D-A583-4CAAFAA9191E}" type="presParOf" srcId="{B416DC29-DDA7-4349-A1FA-A4E6D991F29D}" destId="{A7A881D9-AEFA-4262-9DF0-29489BED38DD}" srcOrd="4" destOrd="0" presId="urn:microsoft.com/office/officeart/2005/8/layout/hList1"/>
    <dgm:cxn modelId="{937B95BB-2F45-48CA-BEDE-EA97201963E1}" type="presParOf" srcId="{A7A881D9-AEFA-4262-9DF0-29489BED38DD}" destId="{08669706-23D8-4EBF-9DFB-4AEA9B22A705}" srcOrd="0" destOrd="0" presId="urn:microsoft.com/office/officeart/2005/8/layout/hList1"/>
    <dgm:cxn modelId="{822933AE-E99B-4053-9DA2-5B628A5866BB}" type="presParOf" srcId="{A7A881D9-AEFA-4262-9DF0-29489BED38DD}" destId="{A9DA018D-DDF9-489E-B088-A9F8B0BCB524}" srcOrd="1" destOrd="0" presId="urn:microsoft.com/office/officeart/2005/8/layout/hList1"/>
    <dgm:cxn modelId="{0092F923-2028-473B-B168-8857A76EF030}" type="presParOf" srcId="{B416DC29-DDA7-4349-A1FA-A4E6D991F29D}" destId="{901E8EEA-18C9-4631-BFE2-6C6AEDD2EA86}" srcOrd="5" destOrd="0" presId="urn:microsoft.com/office/officeart/2005/8/layout/hList1"/>
    <dgm:cxn modelId="{83975005-6EC5-49F9-901A-BBCA1A72F3EF}" type="presParOf" srcId="{B416DC29-DDA7-4349-A1FA-A4E6D991F29D}" destId="{F0F7095A-BFDC-43F4-9033-71D7D41B962E}" srcOrd="6" destOrd="0" presId="urn:microsoft.com/office/officeart/2005/8/layout/hList1"/>
    <dgm:cxn modelId="{4C515469-320A-45ED-BF45-98F4B8F49291}" type="presParOf" srcId="{F0F7095A-BFDC-43F4-9033-71D7D41B962E}" destId="{1148E790-6AD7-4082-9C19-11CD0EAB7845}" srcOrd="0" destOrd="0" presId="urn:microsoft.com/office/officeart/2005/8/layout/hList1"/>
    <dgm:cxn modelId="{393CF5DE-C979-4F51-A1F1-1C6A90999796}" type="presParOf" srcId="{F0F7095A-BFDC-43F4-9033-71D7D41B962E}" destId="{7E2922CB-EDF9-4E07-8459-C85CD1C4D93F}" srcOrd="1" destOrd="0" presId="urn:microsoft.com/office/officeart/2005/8/layout/hList1"/>
  </dgm:cxnLst>
  <dgm:bg>
    <a:noFill/>
  </dgm:bg>
  <dgm:whole>
    <a:ln>
      <a:solidFill>
        <a:schemeClr val="accent4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20C149-038F-4026-8B6F-27710F6EAFF3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    implementation </a:t>
          </a:r>
          <a:r>
            <a:rPr lang="en-US" b="0" dirty="0">
              <a:solidFill>
                <a:schemeClr val="tx1"/>
              </a:solidFill>
            </a:rPr>
            <a:t>of MIT </a:t>
          </a:r>
          <a:r>
            <a:rPr lang="en-US" b="1" dirty="0" smtClean="0">
              <a:solidFill>
                <a:schemeClr val="tx1"/>
              </a:solidFill>
            </a:rPr>
            <a:t>		     beginning </a:t>
          </a:r>
          <a:r>
            <a:rPr lang="en-US" b="1" dirty="0">
              <a:solidFill>
                <a:schemeClr val="tx1"/>
              </a:solidFill>
            </a:rPr>
            <a:t>teachers’ voice	</a:t>
          </a:r>
          <a:r>
            <a:rPr lang="en-US" b="1" dirty="0" smtClean="0">
              <a:solidFill>
                <a:schemeClr val="tx1"/>
              </a:solidFill>
            </a:rPr>
            <a:t>	       </a:t>
          </a:r>
          <a:r>
            <a:rPr lang="en-US" b="0" dirty="0" smtClean="0">
              <a:solidFill>
                <a:schemeClr val="tx1"/>
              </a:solidFill>
            </a:rPr>
            <a:t>workshop s	                  </a:t>
          </a:r>
          <a:r>
            <a:rPr lang="en-US" dirty="0"/>
            <a:t>	</a:t>
          </a:r>
          <a:r>
            <a:rPr lang="en-US" b="0" dirty="0">
              <a:solidFill>
                <a:schemeClr val="tx1"/>
              </a:solidFill>
            </a:rPr>
            <a:t>curriculum &amp; syllabi </a:t>
          </a:r>
          <a:endParaRPr lang="he-IL" b="0" dirty="0">
            <a:solidFill>
              <a:schemeClr val="tx1"/>
            </a:solidFill>
          </a:endParaRPr>
        </a:p>
      </dgm:t>
    </dgm:pt>
    <dgm:pt modelId="{A53F0E07-1FEE-4C79-A6E7-62EAEEEB106B}" type="parTrans" cxnId="{6209DDAB-1E07-4975-B4DA-A01655689734}">
      <dgm:prSet/>
      <dgm:spPr/>
      <dgm:t>
        <a:bodyPr/>
        <a:lstStyle/>
        <a:p>
          <a:endParaRPr lang="en-US"/>
        </a:p>
      </dgm:t>
    </dgm:pt>
    <dgm:pt modelId="{B9D2A4CC-0763-4F1F-8433-A92532521F6E}" type="sibTrans" cxnId="{6209DDAB-1E07-4975-B4DA-A01655689734}">
      <dgm:prSet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22C0EDA-5E9F-44F9-AB89-A021B4A1E83D}" type="pres">
      <dgm:prSet presAssocID="{6B20C149-038F-4026-8B6F-27710F6EAFF3}" presName="parentText" presStyleLbl="node1" presStyleIdx="0" presStyleCnt="1" custLinFactNeighborX="0" custLinFactNeighborY="-9180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209DDAB-1E07-4975-B4DA-A01655689734}" srcId="{0A955D92-E3C4-4687-B67B-3DB27364FBA8}" destId="{6B20C149-038F-4026-8B6F-27710F6EAFF3}" srcOrd="0" destOrd="0" parTransId="{A53F0E07-1FEE-4C79-A6E7-62EAEEEB106B}" sibTransId="{B9D2A4CC-0763-4F1F-8433-A92532521F6E}"/>
    <dgm:cxn modelId="{909E215A-6CF5-4E57-8D41-7C21F8DF2C9D}" type="presOf" srcId="{0A955D92-E3C4-4687-B67B-3DB27364FBA8}" destId="{36861F95-9DA0-4A7D-B55E-DBF2DD656482}" srcOrd="0" destOrd="0" presId="urn:microsoft.com/office/officeart/2005/8/layout/vList2"/>
    <dgm:cxn modelId="{8540EABB-F86B-4C1E-81E0-18695F12E99D}" type="presOf" srcId="{6B20C149-038F-4026-8B6F-27710F6EAFF3}" destId="{F22C0EDA-5E9F-44F9-AB89-A021B4A1E83D}" srcOrd="0" destOrd="0" presId="urn:microsoft.com/office/officeart/2005/8/layout/vList2"/>
    <dgm:cxn modelId="{453FF8AE-5BB4-41C2-A336-62C799B16A93}" type="presParOf" srcId="{36861F95-9DA0-4A7D-B55E-DBF2DD656482}" destId="{F22C0EDA-5E9F-44F9-AB89-A021B4A1E8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4ECC6EB-E9B1-48A9-8315-A299596A7F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B8B43F-5D72-4EC3-A4CD-02B9FC96D183}" type="pres">
      <dgm:prSet presAssocID="{84ECC6EB-E9B1-48A9-8315-A299596A7F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6F6AB75-A90D-4A45-B4BA-B6506CBBA172}" type="presOf" srcId="{84ECC6EB-E9B1-48A9-8315-A299596A7FEF}" destId="{E5B8B43F-5D72-4EC3-A4CD-02B9FC96D1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09E215A-6CF5-4E57-8D41-7C21F8DF2C9D}" type="presOf" srcId="{0A955D92-E3C4-4687-B67B-3DB27364FBA8}" destId="{36861F95-9DA0-4A7D-B55E-DBF2DD6564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20C149-038F-4026-8B6F-27710F6EAFF3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    implementation </a:t>
          </a:r>
          <a:r>
            <a:rPr lang="en-US" b="0" dirty="0">
              <a:solidFill>
                <a:schemeClr val="tx1"/>
              </a:solidFill>
            </a:rPr>
            <a:t>of MIT </a:t>
          </a:r>
          <a:r>
            <a:rPr lang="en-US" b="1" dirty="0" smtClean="0">
              <a:solidFill>
                <a:schemeClr val="tx1"/>
              </a:solidFill>
            </a:rPr>
            <a:t>		     beginning </a:t>
          </a:r>
          <a:r>
            <a:rPr lang="en-US" b="1" dirty="0">
              <a:solidFill>
                <a:schemeClr val="tx1"/>
              </a:solidFill>
            </a:rPr>
            <a:t>teachers’ voice	</a:t>
          </a:r>
          <a:r>
            <a:rPr lang="en-US" b="1" dirty="0" smtClean="0">
              <a:solidFill>
                <a:schemeClr val="tx1"/>
              </a:solidFill>
            </a:rPr>
            <a:t>	       </a:t>
          </a:r>
          <a:r>
            <a:rPr lang="en-US" b="0" dirty="0" smtClean="0">
              <a:solidFill>
                <a:schemeClr val="tx1"/>
              </a:solidFill>
            </a:rPr>
            <a:t>workshop s	                  </a:t>
          </a:r>
          <a:r>
            <a:rPr lang="en-US" dirty="0"/>
            <a:t>	</a:t>
          </a:r>
          <a:r>
            <a:rPr lang="en-US" b="0" dirty="0">
              <a:solidFill>
                <a:schemeClr val="tx1"/>
              </a:solidFill>
            </a:rPr>
            <a:t>curriculum &amp; syllabi </a:t>
          </a:r>
          <a:endParaRPr lang="he-IL" b="0" dirty="0">
            <a:solidFill>
              <a:schemeClr val="tx1"/>
            </a:solidFill>
          </a:endParaRPr>
        </a:p>
      </dgm:t>
    </dgm:pt>
    <dgm:pt modelId="{A53F0E07-1FEE-4C79-A6E7-62EAEEEB106B}" type="parTrans" cxnId="{6209DDAB-1E07-4975-B4DA-A01655689734}">
      <dgm:prSet/>
      <dgm:spPr/>
      <dgm:t>
        <a:bodyPr/>
        <a:lstStyle/>
        <a:p>
          <a:endParaRPr lang="en-US"/>
        </a:p>
      </dgm:t>
    </dgm:pt>
    <dgm:pt modelId="{B9D2A4CC-0763-4F1F-8433-A92532521F6E}" type="sibTrans" cxnId="{6209DDAB-1E07-4975-B4DA-A01655689734}">
      <dgm:prSet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22C0EDA-5E9F-44F9-AB89-A021B4A1E83D}" type="pres">
      <dgm:prSet presAssocID="{6B20C149-038F-4026-8B6F-27710F6EAFF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209DDAB-1E07-4975-B4DA-A01655689734}" srcId="{0A955D92-E3C4-4687-B67B-3DB27364FBA8}" destId="{6B20C149-038F-4026-8B6F-27710F6EAFF3}" srcOrd="0" destOrd="0" parTransId="{A53F0E07-1FEE-4C79-A6E7-62EAEEEB106B}" sibTransId="{B9D2A4CC-0763-4F1F-8433-A92532521F6E}"/>
    <dgm:cxn modelId="{909E215A-6CF5-4E57-8D41-7C21F8DF2C9D}" type="presOf" srcId="{0A955D92-E3C4-4687-B67B-3DB27364FBA8}" destId="{36861F95-9DA0-4A7D-B55E-DBF2DD656482}" srcOrd="0" destOrd="0" presId="urn:microsoft.com/office/officeart/2005/8/layout/vList2"/>
    <dgm:cxn modelId="{8540EABB-F86B-4C1E-81E0-18695F12E99D}" type="presOf" srcId="{6B20C149-038F-4026-8B6F-27710F6EAFF3}" destId="{F22C0EDA-5E9F-44F9-AB89-A021B4A1E83D}" srcOrd="0" destOrd="0" presId="urn:microsoft.com/office/officeart/2005/8/layout/vList2"/>
    <dgm:cxn modelId="{453FF8AE-5BB4-41C2-A336-62C799B16A93}" type="presParOf" srcId="{36861F95-9DA0-4A7D-B55E-DBF2DD656482}" destId="{F22C0EDA-5E9F-44F9-AB89-A021B4A1E8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20C149-038F-4026-8B6F-27710F6EAFF3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    implementation </a:t>
          </a:r>
          <a:r>
            <a:rPr lang="en-US" b="0" dirty="0">
              <a:solidFill>
                <a:schemeClr val="tx1"/>
              </a:solidFill>
            </a:rPr>
            <a:t>of MIT </a:t>
          </a:r>
          <a:r>
            <a:rPr lang="en-US" b="0" dirty="0" smtClean="0">
              <a:solidFill>
                <a:schemeClr val="tx1"/>
              </a:solidFill>
            </a:rPr>
            <a:t>		     beginning </a:t>
          </a:r>
          <a:r>
            <a:rPr lang="en-US" b="0" dirty="0">
              <a:solidFill>
                <a:schemeClr val="tx1"/>
              </a:solidFill>
            </a:rPr>
            <a:t>teachers’ voice</a:t>
          </a:r>
          <a:r>
            <a:rPr lang="en-US" b="1" dirty="0">
              <a:solidFill>
                <a:schemeClr val="tx1"/>
              </a:solidFill>
            </a:rPr>
            <a:t>	</a:t>
          </a:r>
          <a:r>
            <a:rPr lang="en-US" b="1" dirty="0" smtClean="0">
              <a:solidFill>
                <a:schemeClr val="tx1"/>
              </a:solidFill>
            </a:rPr>
            <a:t>	</a:t>
          </a:r>
          <a:r>
            <a:rPr lang="en-US" b="0" dirty="0" smtClean="0">
              <a:solidFill>
                <a:schemeClr val="tx1"/>
              </a:solidFill>
            </a:rPr>
            <a:t>       </a:t>
          </a:r>
          <a:r>
            <a:rPr lang="en-US" b="1" dirty="0" smtClean="0">
              <a:solidFill>
                <a:schemeClr val="tx1"/>
              </a:solidFill>
            </a:rPr>
            <a:t>workshop s</a:t>
          </a:r>
          <a:r>
            <a:rPr lang="en-US" b="0" dirty="0" smtClean="0">
              <a:solidFill>
                <a:schemeClr val="tx1"/>
              </a:solidFill>
            </a:rPr>
            <a:t>	                  </a:t>
          </a:r>
          <a:r>
            <a:rPr lang="en-US" dirty="0"/>
            <a:t>	</a:t>
          </a:r>
          <a:r>
            <a:rPr lang="en-US" b="0" dirty="0">
              <a:solidFill>
                <a:schemeClr val="tx1"/>
              </a:solidFill>
            </a:rPr>
            <a:t>curriculum &amp; syllabi </a:t>
          </a:r>
          <a:endParaRPr lang="he-IL" b="0" dirty="0">
            <a:solidFill>
              <a:schemeClr val="tx1"/>
            </a:solidFill>
          </a:endParaRPr>
        </a:p>
      </dgm:t>
    </dgm:pt>
    <dgm:pt modelId="{A53F0E07-1FEE-4C79-A6E7-62EAEEEB106B}" type="parTrans" cxnId="{6209DDAB-1E07-4975-B4DA-A01655689734}">
      <dgm:prSet/>
      <dgm:spPr/>
      <dgm:t>
        <a:bodyPr/>
        <a:lstStyle/>
        <a:p>
          <a:endParaRPr lang="en-US"/>
        </a:p>
      </dgm:t>
    </dgm:pt>
    <dgm:pt modelId="{B9D2A4CC-0763-4F1F-8433-A92532521F6E}" type="sibTrans" cxnId="{6209DDAB-1E07-4975-B4DA-A01655689734}">
      <dgm:prSet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22C0EDA-5E9F-44F9-AB89-A021B4A1E83D}" type="pres">
      <dgm:prSet presAssocID="{6B20C149-038F-4026-8B6F-27710F6EAFF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209DDAB-1E07-4975-B4DA-A01655689734}" srcId="{0A955D92-E3C4-4687-B67B-3DB27364FBA8}" destId="{6B20C149-038F-4026-8B6F-27710F6EAFF3}" srcOrd="0" destOrd="0" parTransId="{A53F0E07-1FEE-4C79-A6E7-62EAEEEB106B}" sibTransId="{B9D2A4CC-0763-4F1F-8433-A92532521F6E}"/>
    <dgm:cxn modelId="{909E215A-6CF5-4E57-8D41-7C21F8DF2C9D}" type="presOf" srcId="{0A955D92-E3C4-4687-B67B-3DB27364FBA8}" destId="{36861F95-9DA0-4A7D-B55E-DBF2DD656482}" srcOrd="0" destOrd="0" presId="urn:microsoft.com/office/officeart/2005/8/layout/vList2"/>
    <dgm:cxn modelId="{8540EABB-F86B-4C1E-81E0-18695F12E99D}" type="presOf" srcId="{6B20C149-038F-4026-8B6F-27710F6EAFF3}" destId="{F22C0EDA-5E9F-44F9-AB89-A021B4A1E83D}" srcOrd="0" destOrd="0" presId="urn:microsoft.com/office/officeart/2005/8/layout/vList2"/>
    <dgm:cxn modelId="{453FF8AE-5BB4-41C2-A336-62C799B16A93}" type="presParOf" srcId="{36861F95-9DA0-4A7D-B55E-DBF2DD656482}" destId="{F22C0EDA-5E9F-44F9-AB89-A021B4A1E8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20C149-038F-4026-8B6F-27710F6EAFF3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    implementation </a:t>
          </a:r>
          <a:r>
            <a:rPr lang="en-US" b="0" dirty="0">
              <a:solidFill>
                <a:schemeClr val="tx1"/>
              </a:solidFill>
            </a:rPr>
            <a:t>of MIT </a:t>
          </a:r>
          <a:r>
            <a:rPr lang="en-US" b="1" dirty="0" smtClean="0">
              <a:solidFill>
                <a:schemeClr val="tx1"/>
              </a:solidFill>
            </a:rPr>
            <a:t>		</a:t>
          </a:r>
          <a:r>
            <a:rPr lang="en-US" b="0" dirty="0" smtClean="0">
              <a:solidFill>
                <a:schemeClr val="tx1"/>
              </a:solidFill>
            </a:rPr>
            <a:t>     beginning </a:t>
          </a:r>
          <a:r>
            <a:rPr lang="en-US" b="0" dirty="0">
              <a:solidFill>
                <a:schemeClr val="tx1"/>
              </a:solidFill>
            </a:rPr>
            <a:t>teachers’ voice</a:t>
          </a:r>
          <a:r>
            <a:rPr lang="en-US" b="1" dirty="0">
              <a:solidFill>
                <a:schemeClr val="tx1"/>
              </a:solidFill>
            </a:rPr>
            <a:t>	</a:t>
          </a:r>
          <a:r>
            <a:rPr lang="en-US" b="1" dirty="0" smtClean="0">
              <a:solidFill>
                <a:schemeClr val="tx1"/>
              </a:solidFill>
            </a:rPr>
            <a:t>	       </a:t>
          </a:r>
          <a:r>
            <a:rPr lang="en-US" b="0" dirty="0" smtClean="0">
              <a:solidFill>
                <a:schemeClr val="tx1"/>
              </a:solidFill>
            </a:rPr>
            <a:t>workshop s	                  </a:t>
          </a:r>
          <a:r>
            <a:rPr lang="en-US" dirty="0"/>
            <a:t>	</a:t>
          </a:r>
          <a:r>
            <a:rPr lang="en-US" b="1" dirty="0">
              <a:solidFill>
                <a:schemeClr val="tx1"/>
              </a:solidFill>
            </a:rPr>
            <a:t>curriculum &amp; syllabi </a:t>
          </a:r>
          <a:endParaRPr lang="he-IL" b="1" dirty="0">
            <a:solidFill>
              <a:schemeClr val="tx1"/>
            </a:solidFill>
          </a:endParaRPr>
        </a:p>
      </dgm:t>
    </dgm:pt>
    <dgm:pt modelId="{A53F0E07-1FEE-4C79-A6E7-62EAEEEB106B}" type="parTrans" cxnId="{6209DDAB-1E07-4975-B4DA-A01655689734}">
      <dgm:prSet/>
      <dgm:spPr/>
      <dgm:t>
        <a:bodyPr/>
        <a:lstStyle/>
        <a:p>
          <a:endParaRPr lang="en-US"/>
        </a:p>
      </dgm:t>
    </dgm:pt>
    <dgm:pt modelId="{B9D2A4CC-0763-4F1F-8433-A92532521F6E}" type="sibTrans" cxnId="{6209DDAB-1E07-4975-B4DA-A01655689734}">
      <dgm:prSet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22C0EDA-5E9F-44F9-AB89-A021B4A1E83D}" type="pres">
      <dgm:prSet presAssocID="{6B20C149-038F-4026-8B6F-27710F6EAFF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209DDAB-1E07-4975-B4DA-A01655689734}" srcId="{0A955D92-E3C4-4687-B67B-3DB27364FBA8}" destId="{6B20C149-038F-4026-8B6F-27710F6EAFF3}" srcOrd="0" destOrd="0" parTransId="{A53F0E07-1FEE-4C79-A6E7-62EAEEEB106B}" sibTransId="{B9D2A4CC-0763-4F1F-8433-A92532521F6E}"/>
    <dgm:cxn modelId="{909E215A-6CF5-4E57-8D41-7C21F8DF2C9D}" type="presOf" srcId="{0A955D92-E3C4-4687-B67B-3DB27364FBA8}" destId="{36861F95-9DA0-4A7D-B55E-DBF2DD656482}" srcOrd="0" destOrd="0" presId="urn:microsoft.com/office/officeart/2005/8/layout/vList2"/>
    <dgm:cxn modelId="{8540EABB-F86B-4C1E-81E0-18695F12E99D}" type="presOf" srcId="{6B20C149-038F-4026-8B6F-27710F6EAFF3}" destId="{F22C0EDA-5E9F-44F9-AB89-A021B4A1E83D}" srcOrd="0" destOrd="0" presId="urn:microsoft.com/office/officeart/2005/8/layout/vList2"/>
    <dgm:cxn modelId="{453FF8AE-5BB4-41C2-A336-62C799B16A93}" type="presParOf" srcId="{36861F95-9DA0-4A7D-B55E-DBF2DD656482}" destId="{F22C0EDA-5E9F-44F9-AB89-A021B4A1E8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BA4615-AF83-4CE9-A1C1-F63F90780D15}" type="doc">
      <dgm:prSet loTypeId="urn:microsoft.com/office/officeart/2005/8/layout/hList1" loCatId="list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pPr rtl="1"/>
          <a:endParaRPr lang="he-IL"/>
        </a:p>
      </dgm:t>
    </dgm:pt>
    <dgm:pt modelId="{D5024246-AEAD-4AE4-9478-B128FBC29605}">
      <dgm:prSet phldrT="[טקסט]" custT="1"/>
      <dgm:spPr/>
      <dgm:t>
        <a:bodyPr/>
        <a:lstStyle/>
        <a:p>
          <a:pPr rtl="1"/>
          <a:r>
            <a:rPr lang="en-US" sz="2400" dirty="0" smtClean="0"/>
            <a:t>Tasks</a:t>
          </a:r>
          <a:endParaRPr lang="he-IL" sz="2400" dirty="0"/>
        </a:p>
      </dgm:t>
    </dgm:pt>
    <dgm:pt modelId="{043F0F78-EA72-478D-AE70-06B3DA83065C}" type="parTrans" cxnId="{9B9032CD-3D24-48CB-AE79-34D717C94853}">
      <dgm:prSet/>
      <dgm:spPr/>
      <dgm:t>
        <a:bodyPr/>
        <a:lstStyle/>
        <a:p>
          <a:pPr rtl="1"/>
          <a:endParaRPr lang="he-IL"/>
        </a:p>
      </dgm:t>
    </dgm:pt>
    <dgm:pt modelId="{DE061481-ED10-447E-9F48-94D9C3E6AE87}" type="sibTrans" cxnId="{9B9032CD-3D24-48CB-AE79-34D717C94853}">
      <dgm:prSet/>
      <dgm:spPr/>
      <dgm:t>
        <a:bodyPr/>
        <a:lstStyle/>
        <a:p>
          <a:pPr rtl="1"/>
          <a:endParaRPr lang="he-IL"/>
        </a:p>
      </dgm:t>
    </dgm:pt>
    <dgm:pt modelId="{13E3EEC1-F337-43DF-915B-37919F3AEBD0}">
      <dgm:prSet phldrT="[טקסט]"/>
      <dgm:spPr/>
      <dgm:t>
        <a:bodyPr/>
        <a:lstStyle/>
        <a:p>
          <a:pPr rtl="1"/>
          <a:r>
            <a:rPr lang="en-US" dirty="0" smtClean="0"/>
            <a:t>Done so far</a:t>
          </a:r>
          <a:endParaRPr lang="he-IL" dirty="0"/>
        </a:p>
      </dgm:t>
    </dgm:pt>
    <dgm:pt modelId="{EB8A142F-4F42-41B6-875B-1406936397DB}" type="parTrans" cxnId="{D08BD423-465A-4144-B237-7E31051E46B3}">
      <dgm:prSet/>
      <dgm:spPr/>
      <dgm:t>
        <a:bodyPr/>
        <a:lstStyle/>
        <a:p>
          <a:pPr rtl="1"/>
          <a:endParaRPr lang="he-IL"/>
        </a:p>
      </dgm:t>
    </dgm:pt>
    <dgm:pt modelId="{FE63A29D-E12B-4732-8202-1C466DE455F5}" type="sibTrans" cxnId="{D08BD423-465A-4144-B237-7E31051E46B3}">
      <dgm:prSet/>
      <dgm:spPr/>
      <dgm:t>
        <a:bodyPr/>
        <a:lstStyle/>
        <a:p>
          <a:pPr rtl="1"/>
          <a:endParaRPr lang="he-IL"/>
        </a:p>
      </dgm:t>
    </dgm:pt>
    <dgm:pt modelId="{D9D0E0E2-F56B-4DFF-82E0-E6C01D77B476}">
      <dgm:prSet phldrT="[טקסט]" custT="1"/>
      <dgm:spPr/>
      <dgm:t>
        <a:bodyPr/>
        <a:lstStyle/>
        <a:p>
          <a:pPr algn="l" rtl="0"/>
          <a:r>
            <a:rPr lang="en-US" sz="2400" dirty="0" smtClean="0"/>
            <a:t>A designed templet based on the input of each of the partners</a:t>
          </a:r>
          <a:endParaRPr lang="he-IL" sz="2400" dirty="0"/>
        </a:p>
      </dgm:t>
    </dgm:pt>
    <dgm:pt modelId="{72E04B4A-57EF-4C67-A0AD-8473D510A02E}" type="parTrans" cxnId="{96B766ED-272C-4191-8A34-45569126A464}">
      <dgm:prSet/>
      <dgm:spPr/>
      <dgm:t>
        <a:bodyPr/>
        <a:lstStyle/>
        <a:p>
          <a:pPr rtl="1"/>
          <a:endParaRPr lang="he-IL"/>
        </a:p>
      </dgm:t>
    </dgm:pt>
    <dgm:pt modelId="{BFBC52DE-F008-4635-B446-87007665A8B7}" type="sibTrans" cxnId="{96B766ED-272C-4191-8A34-45569126A464}">
      <dgm:prSet/>
      <dgm:spPr/>
      <dgm:t>
        <a:bodyPr/>
        <a:lstStyle/>
        <a:p>
          <a:pPr rtl="1"/>
          <a:endParaRPr lang="he-IL"/>
        </a:p>
      </dgm:t>
    </dgm:pt>
    <dgm:pt modelId="{3201CC73-74CB-47CD-8B5A-F1F0D6C3AD86}">
      <dgm:prSet phldrT="[טקסט]"/>
      <dgm:spPr/>
      <dgm:t>
        <a:bodyPr/>
        <a:lstStyle/>
        <a:p>
          <a:pPr rtl="1"/>
          <a:r>
            <a:rPr lang="en-US" dirty="0" smtClean="0"/>
            <a:t>Needs to be done</a:t>
          </a:r>
          <a:endParaRPr lang="he-IL" dirty="0"/>
        </a:p>
      </dgm:t>
    </dgm:pt>
    <dgm:pt modelId="{B120AE1F-CC1E-4430-9D29-FD370B738E53}" type="parTrans" cxnId="{92752BBC-BDD9-43FE-A038-A52F77BC0B53}">
      <dgm:prSet/>
      <dgm:spPr/>
      <dgm:t>
        <a:bodyPr/>
        <a:lstStyle/>
        <a:p>
          <a:pPr rtl="1"/>
          <a:endParaRPr lang="he-IL"/>
        </a:p>
      </dgm:t>
    </dgm:pt>
    <dgm:pt modelId="{D45410EF-17F5-42A2-9CA7-0EABEBAF2CA1}" type="sibTrans" cxnId="{92752BBC-BDD9-43FE-A038-A52F77BC0B53}">
      <dgm:prSet/>
      <dgm:spPr/>
      <dgm:t>
        <a:bodyPr/>
        <a:lstStyle/>
        <a:p>
          <a:pPr rtl="1"/>
          <a:endParaRPr lang="he-IL"/>
        </a:p>
      </dgm:t>
    </dgm:pt>
    <dgm:pt modelId="{2737737E-8F49-4AD4-9FEA-3EDA9CE7F9E8}">
      <dgm:prSet phldrT="[טקסט]" custT="1"/>
      <dgm:spPr/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dirty="0" smtClean="0"/>
            <a:t>receive annually reports from all participants</a:t>
          </a:r>
          <a:endParaRPr lang="he-IL" sz="2400" dirty="0" smtClean="0"/>
        </a:p>
      </dgm:t>
    </dgm:pt>
    <dgm:pt modelId="{1493915A-194B-4560-B896-DB5C36349B7C}" type="parTrans" cxnId="{E6C88CC6-4EF6-42C1-AD88-6781878353AB}">
      <dgm:prSet/>
      <dgm:spPr/>
      <dgm:t>
        <a:bodyPr/>
        <a:lstStyle/>
        <a:p>
          <a:pPr rtl="1"/>
          <a:endParaRPr lang="he-IL"/>
        </a:p>
      </dgm:t>
    </dgm:pt>
    <dgm:pt modelId="{05F4E844-C95C-4320-AE45-D759DB18D1EE}" type="sibTrans" cxnId="{E6C88CC6-4EF6-42C1-AD88-6781878353AB}">
      <dgm:prSet/>
      <dgm:spPr/>
      <dgm:t>
        <a:bodyPr/>
        <a:lstStyle/>
        <a:p>
          <a:pPr rtl="1"/>
          <a:endParaRPr lang="he-IL"/>
        </a:p>
      </dgm:t>
    </dgm:pt>
    <dgm:pt modelId="{1277B37C-7BF8-488C-8163-15A0BF87F73A}">
      <dgm:prSet custT="1"/>
      <dgm:spPr/>
      <dgm:t>
        <a:bodyPr/>
        <a:lstStyle/>
        <a:p>
          <a:pPr rtl="1"/>
          <a:r>
            <a:rPr lang="en-US" sz="2400" dirty="0" smtClean="0"/>
            <a:t>Expected Outcomes</a:t>
          </a:r>
          <a:endParaRPr lang="he-IL" sz="2400" dirty="0"/>
        </a:p>
      </dgm:t>
    </dgm:pt>
    <dgm:pt modelId="{F68869AD-BC10-4EBB-8CC0-68FE741AB3A4}" type="parTrans" cxnId="{B7EFEFD9-1ED0-415D-84FC-8B8FC43D1B84}">
      <dgm:prSet/>
      <dgm:spPr/>
      <dgm:t>
        <a:bodyPr/>
        <a:lstStyle/>
        <a:p>
          <a:pPr rtl="1"/>
          <a:endParaRPr lang="he-IL"/>
        </a:p>
      </dgm:t>
    </dgm:pt>
    <dgm:pt modelId="{36117ACF-E3DA-4C7E-8A16-36BA8E470853}" type="sibTrans" cxnId="{B7EFEFD9-1ED0-415D-84FC-8B8FC43D1B84}">
      <dgm:prSet/>
      <dgm:spPr/>
      <dgm:t>
        <a:bodyPr/>
        <a:lstStyle/>
        <a:p>
          <a:pPr rtl="1"/>
          <a:endParaRPr lang="he-IL"/>
        </a:p>
      </dgm:t>
    </dgm:pt>
    <dgm:pt modelId="{38A6B577-FE7F-4638-8056-F4CFD73AE2D7}">
      <dgm:prSet custT="1"/>
      <dgm:spPr/>
      <dgm:t>
        <a:bodyPr/>
        <a:lstStyle/>
        <a:p>
          <a:pPr algn="l" rtl="0"/>
          <a:r>
            <a:rPr lang="en-GB" sz="2400" baseline="0" dirty="0" smtClean="0">
              <a:latin typeface="+mj-lt"/>
            </a:rPr>
            <a:t>summary report </a:t>
          </a:r>
          <a:r>
            <a:rPr lang="he-IL" sz="2400" baseline="0" dirty="0" smtClean="0">
              <a:latin typeface="+mj-lt"/>
            </a:rPr>
            <a:t>&amp;</a:t>
          </a:r>
          <a:r>
            <a:rPr lang="en-GB" sz="2400" baseline="0" dirty="0" smtClean="0">
              <a:latin typeface="+mj-lt"/>
            </a:rPr>
            <a:t> recommendations on means for amplifying beginning teachers' voice</a:t>
          </a:r>
          <a:r>
            <a:rPr lang="en-GB" sz="2400" dirty="0" smtClean="0">
              <a:latin typeface="+mj-lt"/>
            </a:rPr>
            <a:t>.</a:t>
          </a:r>
          <a:r>
            <a:rPr lang="en-GB" sz="1800" dirty="0" smtClean="0">
              <a:latin typeface="+mj-lt"/>
            </a:rPr>
            <a:t> </a:t>
          </a:r>
          <a:endParaRPr lang="he-IL" sz="1800" dirty="0"/>
        </a:p>
      </dgm:t>
    </dgm:pt>
    <dgm:pt modelId="{87F4E72D-F299-46D2-8745-71133A423DDE}" type="parTrans" cxnId="{0538E5E0-40BD-4689-AFB2-170B12692CE2}">
      <dgm:prSet/>
      <dgm:spPr/>
      <dgm:t>
        <a:bodyPr/>
        <a:lstStyle/>
        <a:p>
          <a:pPr rtl="1"/>
          <a:endParaRPr lang="he-IL"/>
        </a:p>
      </dgm:t>
    </dgm:pt>
    <dgm:pt modelId="{8CD050E0-C254-4871-A668-193CAD34FD42}" type="sibTrans" cxnId="{0538E5E0-40BD-4689-AFB2-170B12692CE2}">
      <dgm:prSet/>
      <dgm:spPr/>
      <dgm:t>
        <a:bodyPr/>
        <a:lstStyle/>
        <a:p>
          <a:pPr rtl="1"/>
          <a:endParaRPr lang="he-IL"/>
        </a:p>
      </dgm:t>
    </dgm:pt>
    <dgm:pt modelId="{12C3C883-D8FD-4763-811B-5FCB6F0E1EFE}">
      <dgm:prSet phldrT="[טקסט]" custT="1"/>
      <dgm:spPr/>
      <dgm:t>
        <a:bodyPr/>
        <a:lstStyle/>
        <a:p>
          <a:pPr rtl="0"/>
          <a:r>
            <a:rPr lang="en-US" sz="2400" dirty="0" smtClean="0">
              <a:latin typeface="+mj-lt"/>
            </a:rPr>
            <a:t>amplifying</a:t>
          </a:r>
          <a:r>
            <a:rPr lang="he-IL" sz="2400" dirty="0" smtClean="0">
              <a:latin typeface="+mj-lt"/>
            </a:rPr>
            <a:t> </a:t>
          </a:r>
          <a:r>
            <a:rPr lang="en-GB" sz="2400" dirty="0" smtClean="0">
              <a:latin typeface="+mj-lt"/>
            </a:rPr>
            <a:t>beginning teachers' voice </a:t>
          </a:r>
          <a:endParaRPr lang="he-IL" sz="2400" dirty="0"/>
        </a:p>
      </dgm:t>
    </dgm:pt>
    <dgm:pt modelId="{9BDEE938-B4B3-409B-81C9-81799A30DF9C}" type="sibTrans" cxnId="{92F8BB74-0A62-4991-A896-9C79E841C2F6}">
      <dgm:prSet/>
      <dgm:spPr/>
      <dgm:t>
        <a:bodyPr/>
        <a:lstStyle/>
        <a:p>
          <a:pPr rtl="1"/>
          <a:endParaRPr lang="he-IL"/>
        </a:p>
      </dgm:t>
    </dgm:pt>
    <dgm:pt modelId="{1B22F0CD-4596-4320-BA29-EAA9A099C329}" type="parTrans" cxnId="{92F8BB74-0A62-4991-A896-9C79E841C2F6}">
      <dgm:prSet/>
      <dgm:spPr/>
      <dgm:t>
        <a:bodyPr/>
        <a:lstStyle/>
        <a:p>
          <a:pPr rtl="1"/>
          <a:endParaRPr lang="he-IL"/>
        </a:p>
      </dgm:t>
    </dgm:pt>
    <dgm:pt modelId="{D4058C89-7203-4D8D-A27F-921606FCFC54}">
      <dgm:prSet phldrT="[טקסט]" custT="1"/>
      <dgm:spPr/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e-IL" sz="2400" dirty="0" smtClean="0"/>
        </a:p>
      </dgm:t>
    </dgm:pt>
    <dgm:pt modelId="{AFF7FE2A-5934-4D12-A1AB-19A2589AAEBF}" type="parTrans" cxnId="{6E34D901-7313-4162-8B11-773A2A9BF1E1}">
      <dgm:prSet/>
      <dgm:spPr/>
      <dgm:t>
        <a:bodyPr/>
        <a:lstStyle/>
        <a:p>
          <a:pPr rtl="1"/>
          <a:endParaRPr lang="he-IL"/>
        </a:p>
      </dgm:t>
    </dgm:pt>
    <dgm:pt modelId="{5B4F80A1-C980-438F-9AC7-F2592F8F169D}" type="sibTrans" cxnId="{6E34D901-7313-4162-8B11-773A2A9BF1E1}">
      <dgm:prSet/>
      <dgm:spPr/>
      <dgm:t>
        <a:bodyPr/>
        <a:lstStyle/>
        <a:p>
          <a:pPr rtl="1"/>
          <a:endParaRPr lang="he-IL"/>
        </a:p>
      </dgm:t>
    </dgm:pt>
    <dgm:pt modelId="{90E5D838-5C70-4784-BA39-88C65500085B}">
      <dgm:prSet phldrT="[טקסט]" custT="1"/>
      <dgm:spPr/>
      <dgm:t>
        <a:bodyPr/>
        <a:lstStyle/>
        <a:p>
          <a:pPr marL="0" lvl="0" indent="0" algn="l" defTabSz="914400" rtl="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US" sz="2400" dirty="0" smtClean="0"/>
            <a:t>first report due – May , 2017</a:t>
          </a:r>
          <a:endParaRPr lang="he-IL" sz="2400" dirty="0" smtClean="0"/>
        </a:p>
      </dgm:t>
    </dgm:pt>
    <dgm:pt modelId="{C6466187-22E5-4FBA-8AF5-326DE4C8BC44}" type="parTrans" cxnId="{706C5DAC-8EDE-4C58-B08F-BE41553F4FA2}">
      <dgm:prSet/>
      <dgm:spPr/>
      <dgm:t>
        <a:bodyPr/>
        <a:lstStyle/>
        <a:p>
          <a:pPr rtl="1"/>
          <a:endParaRPr lang="he-IL"/>
        </a:p>
      </dgm:t>
    </dgm:pt>
    <dgm:pt modelId="{C144030A-F9AF-405B-BA6D-B729C552293A}" type="sibTrans" cxnId="{706C5DAC-8EDE-4C58-B08F-BE41553F4FA2}">
      <dgm:prSet/>
      <dgm:spPr/>
      <dgm:t>
        <a:bodyPr/>
        <a:lstStyle/>
        <a:p>
          <a:pPr rtl="1"/>
          <a:endParaRPr lang="he-IL"/>
        </a:p>
      </dgm:t>
    </dgm:pt>
    <dgm:pt modelId="{33D17ED8-521A-4E1C-ABB3-93D3FA94B35D}">
      <dgm:prSet phldrT="[טקסט]" custT="1"/>
      <dgm:spPr/>
      <dgm:t>
        <a:bodyPr/>
        <a:lstStyle/>
        <a:p>
          <a:pPr marL="0" lvl="0" indent="0" algn="l" defTabSz="914400" rtl="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he-IL" sz="2400" dirty="0" smtClean="0"/>
        </a:p>
      </dgm:t>
    </dgm:pt>
    <dgm:pt modelId="{984AA2B6-BDFC-49B5-9543-3439B1E401F1}" type="parTrans" cxnId="{7034AD6C-148F-456B-8E59-3FFF2647A351}">
      <dgm:prSet/>
      <dgm:spPr/>
      <dgm:t>
        <a:bodyPr/>
        <a:lstStyle/>
        <a:p>
          <a:pPr rtl="1"/>
          <a:endParaRPr lang="he-IL"/>
        </a:p>
      </dgm:t>
    </dgm:pt>
    <dgm:pt modelId="{524E5CFA-B9D2-458E-AC7C-57ADC75DEB29}" type="sibTrans" cxnId="{7034AD6C-148F-456B-8E59-3FFF2647A351}">
      <dgm:prSet/>
      <dgm:spPr/>
      <dgm:t>
        <a:bodyPr/>
        <a:lstStyle/>
        <a:p>
          <a:pPr rtl="1"/>
          <a:endParaRPr lang="he-IL"/>
        </a:p>
      </dgm:t>
    </dgm:pt>
    <dgm:pt modelId="{64692211-1601-426C-9E1C-F3451540EC4D}">
      <dgm:prSet phldrT="[טקסט]" custT="1"/>
      <dgm:spPr/>
      <dgm:t>
        <a:bodyPr/>
        <a:lstStyle/>
        <a:p>
          <a:pPr marL="0" lvl="0" indent="0" algn="l" defTabSz="914400" rtl="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US" sz="2400" dirty="0" smtClean="0"/>
            <a:t> write a final report  - 2019</a:t>
          </a:r>
          <a:endParaRPr lang="he-IL" sz="2400" dirty="0" smtClean="0"/>
        </a:p>
      </dgm:t>
    </dgm:pt>
    <dgm:pt modelId="{6D5E9F46-86D0-4F12-9B59-7537D18C3B80}" type="parTrans" cxnId="{9CFCA46E-555A-4099-BC11-4B7EED2330AF}">
      <dgm:prSet/>
      <dgm:spPr/>
      <dgm:t>
        <a:bodyPr/>
        <a:lstStyle/>
        <a:p>
          <a:pPr rtl="1"/>
          <a:endParaRPr lang="he-IL"/>
        </a:p>
      </dgm:t>
    </dgm:pt>
    <dgm:pt modelId="{BE51E6A4-0292-4238-9AEF-9D2B4057D091}" type="sibTrans" cxnId="{9CFCA46E-555A-4099-BC11-4B7EED2330AF}">
      <dgm:prSet/>
      <dgm:spPr/>
      <dgm:t>
        <a:bodyPr/>
        <a:lstStyle/>
        <a:p>
          <a:pPr rtl="1"/>
          <a:endParaRPr lang="he-IL"/>
        </a:p>
      </dgm:t>
    </dgm:pt>
    <dgm:pt modelId="{B416DC29-DDA7-4349-A1FA-A4E6D991F29D}" type="pres">
      <dgm:prSet presAssocID="{84BA4615-AF83-4CE9-A1C1-F63F90780D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A2AD1A0-0DDD-4184-B78C-FE9C9978CF8E}" type="pres">
      <dgm:prSet presAssocID="{D5024246-AEAD-4AE4-9478-B128FBC29605}" presName="composite" presStyleCnt="0"/>
      <dgm:spPr/>
      <dgm:t>
        <a:bodyPr/>
        <a:lstStyle/>
        <a:p>
          <a:pPr rtl="1"/>
          <a:endParaRPr lang="he-IL"/>
        </a:p>
      </dgm:t>
    </dgm:pt>
    <dgm:pt modelId="{C3EB206D-BAC4-4041-BCA3-DE86FECFC5D0}" type="pres">
      <dgm:prSet presAssocID="{D5024246-AEAD-4AE4-9478-B128FBC29605}" presName="parTx" presStyleLbl="alignNode1" presStyleIdx="0" presStyleCnt="4" custLinFactNeighborX="-4251" custLinFactNeighborY="-25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E77ABC-C628-47DC-8029-A7C97C76A322}" type="pres">
      <dgm:prSet presAssocID="{D5024246-AEAD-4AE4-9478-B128FBC29605}" presName="desTx" presStyleLbl="alignAccFollowNode1" presStyleIdx="0" presStyleCnt="4" custScaleX="10033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757FC3-DEFB-4661-A7DB-9436E0B9920B}" type="pres">
      <dgm:prSet presAssocID="{DE061481-ED10-447E-9F48-94D9C3E6AE87}" presName="space" presStyleCnt="0"/>
      <dgm:spPr/>
      <dgm:t>
        <a:bodyPr/>
        <a:lstStyle/>
        <a:p>
          <a:pPr rtl="1"/>
          <a:endParaRPr lang="he-IL"/>
        </a:p>
      </dgm:t>
    </dgm:pt>
    <dgm:pt modelId="{0489A363-313E-40EB-9F9B-48B1FE1847F5}" type="pres">
      <dgm:prSet presAssocID="{1277B37C-7BF8-488C-8163-15A0BF87F73A}" presName="composite" presStyleCnt="0"/>
      <dgm:spPr/>
      <dgm:t>
        <a:bodyPr/>
        <a:lstStyle/>
        <a:p>
          <a:pPr rtl="1"/>
          <a:endParaRPr lang="he-IL"/>
        </a:p>
      </dgm:t>
    </dgm:pt>
    <dgm:pt modelId="{DCF820F8-9A06-4071-8150-612A71473703}" type="pres">
      <dgm:prSet presAssocID="{1277B37C-7BF8-488C-8163-15A0BF87F73A}" presName="parTx" presStyleLbl="alignNode1" presStyleIdx="1" presStyleCnt="4" custScaleX="1353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9B29E06-62E1-4F8C-905C-CD1E9A86F93B}" type="pres">
      <dgm:prSet presAssocID="{1277B37C-7BF8-488C-8163-15A0BF87F73A}" presName="desTx" presStyleLbl="alignAccFollowNode1" presStyleIdx="1" presStyleCnt="4" custScaleX="134921" custLinFactNeighborX="59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82E5492-5652-4C73-AE42-235CE3FF62C7}" type="pres">
      <dgm:prSet presAssocID="{36117ACF-E3DA-4C7E-8A16-36BA8E470853}" presName="space" presStyleCnt="0"/>
      <dgm:spPr/>
      <dgm:t>
        <a:bodyPr/>
        <a:lstStyle/>
        <a:p>
          <a:pPr rtl="1"/>
          <a:endParaRPr lang="he-IL"/>
        </a:p>
      </dgm:t>
    </dgm:pt>
    <dgm:pt modelId="{A7A881D9-AEFA-4262-9DF0-29489BED38DD}" type="pres">
      <dgm:prSet presAssocID="{13E3EEC1-F337-43DF-915B-37919F3AEBD0}" presName="composite" presStyleCnt="0"/>
      <dgm:spPr/>
      <dgm:t>
        <a:bodyPr/>
        <a:lstStyle/>
        <a:p>
          <a:pPr rtl="1"/>
          <a:endParaRPr lang="he-IL"/>
        </a:p>
      </dgm:t>
    </dgm:pt>
    <dgm:pt modelId="{08669706-23D8-4EBF-9DFB-4AEA9B22A705}" type="pres">
      <dgm:prSet presAssocID="{13E3EEC1-F337-43DF-915B-37919F3AEBD0}" presName="parTx" presStyleLbl="alignNode1" presStyleIdx="2" presStyleCnt="4" custLinFactNeighborX="-1778" custLinFactNeighborY="-17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9DA018D-DDF9-489E-B088-A9F8B0BCB524}" type="pres">
      <dgm:prSet presAssocID="{13E3EEC1-F337-43DF-915B-37919F3AEBD0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1E8EEA-18C9-4631-BFE2-6C6AEDD2EA86}" type="pres">
      <dgm:prSet presAssocID="{FE63A29D-E12B-4732-8202-1C466DE455F5}" presName="space" presStyleCnt="0"/>
      <dgm:spPr/>
      <dgm:t>
        <a:bodyPr/>
        <a:lstStyle/>
        <a:p>
          <a:pPr rtl="1"/>
          <a:endParaRPr lang="he-IL"/>
        </a:p>
      </dgm:t>
    </dgm:pt>
    <dgm:pt modelId="{F0F7095A-BFDC-43F4-9033-71D7D41B962E}" type="pres">
      <dgm:prSet presAssocID="{3201CC73-74CB-47CD-8B5A-F1F0D6C3AD86}" presName="composite" presStyleCnt="0"/>
      <dgm:spPr/>
      <dgm:t>
        <a:bodyPr/>
        <a:lstStyle/>
        <a:p>
          <a:pPr rtl="1"/>
          <a:endParaRPr lang="he-IL"/>
        </a:p>
      </dgm:t>
    </dgm:pt>
    <dgm:pt modelId="{1148E790-6AD7-4082-9C19-11CD0EAB7845}" type="pres">
      <dgm:prSet presAssocID="{3201CC73-74CB-47CD-8B5A-F1F0D6C3AD8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E2922CB-EDF9-4E07-8459-C85CD1C4D93F}" type="pres">
      <dgm:prSet presAssocID="{3201CC73-74CB-47CD-8B5A-F1F0D6C3AD86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B9032CD-3D24-48CB-AE79-34D717C94853}" srcId="{84BA4615-AF83-4CE9-A1C1-F63F90780D15}" destId="{D5024246-AEAD-4AE4-9478-B128FBC29605}" srcOrd="0" destOrd="0" parTransId="{043F0F78-EA72-478D-AE70-06B3DA83065C}" sibTransId="{DE061481-ED10-447E-9F48-94D9C3E6AE87}"/>
    <dgm:cxn modelId="{6A204C65-0C0F-4698-9D41-AD247A3B0668}" type="presOf" srcId="{D4058C89-7203-4D8D-A27F-921606FCFC54}" destId="{7E2922CB-EDF9-4E07-8459-C85CD1C4D93F}" srcOrd="0" destOrd="4" presId="urn:microsoft.com/office/officeart/2005/8/layout/hList1"/>
    <dgm:cxn modelId="{92752BBC-BDD9-43FE-A038-A52F77BC0B53}" srcId="{84BA4615-AF83-4CE9-A1C1-F63F90780D15}" destId="{3201CC73-74CB-47CD-8B5A-F1F0D6C3AD86}" srcOrd="3" destOrd="0" parTransId="{B120AE1F-CC1E-4430-9D29-FD370B738E53}" sibTransId="{D45410EF-17F5-42A2-9CA7-0EABEBAF2CA1}"/>
    <dgm:cxn modelId="{B7EFEFD9-1ED0-415D-84FC-8B8FC43D1B84}" srcId="{84BA4615-AF83-4CE9-A1C1-F63F90780D15}" destId="{1277B37C-7BF8-488C-8163-15A0BF87F73A}" srcOrd="1" destOrd="0" parTransId="{F68869AD-BC10-4EBB-8CC0-68FE741AB3A4}" sibTransId="{36117ACF-E3DA-4C7E-8A16-36BA8E470853}"/>
    <dgm:cxn modelId="{4C604ED7-9D05-4A45-9598-13D965CC0C7B}" type="presOf" srcId="{D9D0E0E2-F56B-4DFF-82E0-E6C01D77B476}" destId="{A9DA018D-DDF9-489E-B088-A9F8B0BCB524}" srcOrd="0" destOrd="0" presId="urn:microsoft.com/office/officeart/2005/8/layout/hList1"/>
    <dgm:cxn modelId="{D08BD423-465A-4144-B237-7E31051E46B3}" srcId="{84BA4615-AF83-4CE9-A1C1-F63F90780D15}" destId="{13E3EEC1-F337-43DF-915B-37919F3AEBD0}" srcOrd="2" destOrd="0" parTransId="{EB8A142F-4F42-41B6-875B-1406936397DB}" sibTransId="{FE63A29D-E12B-4732-8202-1C466DE455F5}"/>
    <dgm:cxn modelId="{609C8851-5E16-4D8B-B79F-0FBEC7E9FA2F}" type="presOf" srcId="{90E5D838-5C70-4784-BA39-88C65500085B}" destId="{7E2922CB-EDF9-4E07-8459-C85CD1C4D93F}" srcOrd="0" destOrd="1" presId="urn:microsoft.com/office/officeart/2005/8/layout/hList1"/>
    <dgm:cxn modelId="{6E34D901-7313-4162-8B11-773A2A9BF1E1}" srcId="{3201CC73-74CB-47CD-8B5A-F1F0D6C3AD86}" destId="{D4058C89-7203-4D8D-A27F-921606FCFC54}" srcOrd="4" destOrd="0" parTransId="{AFF7FE2A-5934-4D12-A1AB-19A2589AAEBF}" sibTransId="{5B4F80A1-C980-438F-9AC7-F2592F8F169D}"/>
    <dgm:cxn modelId="{9CFCA46E-555A-4099-BC11-4B7EED2330AF}" srcId="{3201CC73-74CB-47CD-8B5A-F1F0D6C3AD86}" destId="{64692211-1601-426C-9E1C-F3451540EC4D}" srcOrd="2" destOrd="0" parTransId="{6D5E9F46-86D0-4F12-9B59-7537D18C3B80}" sibTransId="{BE51E6A4-0292-4238-9AEF-9D2B4057D091}"/>
    <dgm:cxn modelId="{EBAB4BF5-058F-4310-80B6-564F4A66A98A}" type="presOf" srcId="{64692211-1601-426C-9E1C-F3451540EC4D}" destId="{7E2922CB-EDF9-4E07-8459-C85CD1C4D93F}" srcOrd="0" destOrd="2" presId="urn:microsoft.com/office/officeart/2005/8/layout/hList1"/>
    <dgm:cxn modelId="{993FB99C-AB3D-415D-AA93-C3515998FBDD}" type="presOf" srcId="{13E3EEC1-F337-43DF-915B-37919F3AEBD0}" destId="{08669706-23D8-4EBF-9DFB-4AEA9B22A705}" srcOrd="0" destOrd="0" presId="urn:microsoft.com/office/officeart/2005/8/layout/hList1"/>
    <dgm:cxn modelId="{7034AD6C-148F-456B-8E59-3FFF2647A351}" srcId="{3201CC73-74CB-47CD-8B5A-F1F0D6C3AD86}" destId="{33D17ED8-521A-4E1C-ABB3-93D3FA94B35D}" srcOrd="3" destOrd="0" parTransId="{984AA2B6-BDFC-49B5-9543-3439B1E401F1}" sibTransId="{524E5CFA-B9D2-458E-AC7C-57ADC75DEB29}"/>
    <dgm:cxn modelId="{F0B1CBDC-7D9A-45A7-987E-46DBE113ABF3}" type="presOf" srcId="{1277B37C-7BF8-488C-8163-15A0BF87F73A}" destId="{DCF820F8-9A06-4071-8150-612A71473703}" srcOrd="0" destOrd="0" presId="urn:microsoft.com/office/officeart/2005/8/layout/hList1"/>
    <dgm:cxn modelId="{677680FB-1BF8-4386-9B9B-A60657C68A17}" type="presOf" srcId="{3201CC73-74CB-47CD-8B5A-F1F0D6C3AD86}" destId="{1148E790-6AD7-4082-9C19-11CD0EAB7845}" srcOrd="0" destOrd="0" presId="urn:microsoft.com/office/officeart/2005/8/layout/hList1"/>
    <dgm:cxn modelId="{C1C74F4C-9CBF-4E3D-B95C-F2F2570770EC}" type="presOf" srcId="{12C3C883-D8FD-4763-811B-5FCB6F0E1EFE}" destId="{77E77ABC-C628-47DC-8029-A7C97C76A322}" srcOrd="0" destOrd="0" presId="urn:microsoft.com/office/officeart/2005/8/layout/hList1"/>
    <dgm:cxn modelId="{10494E44-4792-4A3D-80AC-F2E5AD5F9012}" type="presOf" srcId="{33D17ED8-521A-4E1C-ABB3-93D3FA94B35D}" destId="{7E2922CB-EDF9-4E07-8459-C85CD1C4D93F}" srcOrd="0" destOrd="3" presId="urn:microsoft.com/office/officeart/2005/8/layout/hList1"/>
    <dgm:cxn modelId="{6D8703C7-CA1F-4234-B456-8AED6FC9EC7B}" type="presOf" srcId="{84BA4615-AF83-4CE9-A1C1-F63F90780D15}" destId="{B416DC29-DDA7-4349-A1FA-A4E6D991F29D}" srcOrd="0" destOrd="0" presId="urn:microsoft.com/office/officeart/2005/8/layout/hList1"/>
    <dgm:cxn modelId="{0538E5E0-40BD-4689-AFB2-170B12692CE2}" srcId="{1277B37C-7BF8-488C-8163-15A0BF87F73A}" destId="{38A6B577-FE7F-4638-8056-F4CFD73AE2D7}" srcOrd="0" destOrd="0" parTransId="{87F4E72D-F299-46D2-8745-71133A423DDE}" sibTransId="{8CD050E0-C254-4871-A668-193CAD34FD42}"/>
    <dgm:cxn modelId="{706C5DAC-8EDE-4C58-B08F-BE41553F4FA2}" srcId="{3201CC73-74CB-47CD-8B5A-F1F0D6C3AD86}" destId="{90E5D838-5C70-4784-BA39-88C65500085B}" srcOrd="1" destOrd="0" parTransId="{C6466187-22E5-4FBA-8AF5-326DE4C8BC44}" sibTransId="{C144030A-F9AF-405B-BA6D-B729C552293A}"/>
    <dgm:cxn modelId="{96B766ED-272C-4191-8A34-45569126A464}" srcId="{13E3EEC1-F337-43DF-915B-37919F3AEBD0}" destId="{D9D0E0E2-F56B-4DFF-82E0-E6C01D77B476}" srcOrd="0" destOrd="0" parTransId="{72E04B4A-57EF-4C67-A0AD-8473D510A02E}" sibTransId="{BFBC52DE-F008-4635-B446-87007665A8B7}"/>
    <dgm:cxn modelId="{F0D0C795-C568-4BA8-8CDA-C760A99F166C}" type="presOf" srcId="{2737737E-8F49-4AD4-9FEA-3EDA9CE7F9E8}" destId="{7E2922CB-EDF9-4E07-8459-C85CD1C4D93F}" srcOrd="0" destOrd="0" presId="urn:microsoft.com/office/officeart/2005/8/layout/hList1"/>
    <dgm:cxn modelId="{E6C88CC6-4EF6-42C1-AD88-6781878353AB}" srcId="{3201CC73-74CB-47CD-8B5A-F1F0D6C3AD86}" destId="{2737737E-8F49-4AD4-9FEA-3EDA9CE7F9E8}" srcOrd="0" destOrd="0" parTransId="{1493915A-194B-4560-B896-DB5C36349B7C}" sibTransId="{05F4E844-C95C-4320-AE45-D759DB18D1EE}"/>
    <dgm:cxn modelId="{92F8BB74-0A62-4991-A896-9C79E841C2F6}" srcId="{D5024246-AEAD-4AE4-9478-B128FBC29605}" destId="{12C3C883-D8FD-4763-811B-5FCB6F0E1EFE}" srcOrd="0" destOrd="0" parTransId="{1B22F0CD-4596-4320-BA29-EAA9A099C329}" sibTransId="{9BDEE938-B4B3-409B-81C9-81799A30DF9C}"/>
    <dgm:cxn modelId="{665FCE1C-7404-4585-9085-9376131FD3C7}" type="presOf" srcId="{D5024246-AEAD-4AE4-9478-B128FBC29605}" destId="{C3EB206D-BAC4-4041-BCA3-DE86FECFC5D0}" srcOrd="0" destOrd="0" presId="urn:microsoft.com/office/officeart/2005/8/layout/hList1"/>
    <dgm:cxn modelId="{012CEDB0-C25E-43EC-BB3D-6A22013D08F0}" type="presOf" srcId="{38A6B577-FE7F-4638-8056-F4CFD73AE2D7}" destId="{59B29E06-62E1-4F8C-905C-CD1E9A86F93B}" srcOrd="0" destOrd="0" presId="urn:microsoft.com/office/officeart/2005/8/layout/hList1"/>
    <dgm:cxn modelId="{AED7061A-6679-48CB-94AD-4DA08EE597CC}" type="presParOf" srcId="{B416DC29-DDA7-4349-A1FA-A4E6D991F29D}" destId="{CA2AD1A0-0DDD-4184-B78C-FE9C9978CF8E}" srcOrd="0" destOrd="0" presId="urn:microsoft.com/office/officeart/2005/8/layout/hList1"/>
    <dgm:cxn modelId="{2351E2D1-D4ED-40B9-923A-B46CBCB0E4EB}" type="presParOf" srcId="{CA2AD1A0-0DDD-4184-B78C-FE9C9978CF8E}" destId="{C3EB206D-BAC4-4041-BCA3-DE86FECFC5D0}" srcOrd="0" destOrd="0" presId="urn:microsoft.com/office/officeart/2005/8/layout/hList1"/>
    <dgm:cxn modelId="{8C516C50-6AD1-4D4E-8C89-5D5AA53C7E48}" type="presParOf" srcId="{CA2AD1A0-0DDD-4184-B78C-FE9C9978CF8E}" destId="{77E77ABC-C628-47DC-8029-A7C97C76A322}" srcOrd="1" destOrd="0" presId="urn:microsoft.com/office/officeart/2005/8/layout/hList1"/>
    <dgm:cxn modelId="{E9FB2927-6D3A-45BD-BEFA-B5E837973572}" type="presParOf" srcId="{B416DC29-DDA7-4349-A1FA-A4E6D991F29D}" destId="{52757FC3-DEFB-4661-A7DB-9436E0B9920B}" srcOrd="1" destOrd="0" presId="urn:microsoft.com/office/officeart/2005/8/layout/hList1"/>
    <dgm:cxn modelId="{1AD82CFB-5A92-4CB1-B25C-E91E0725445E}" type="presParOf" srcId="{B416DC29-DDA7-4349-A1FA-A4E6D991F29D}" destId="{0489A363-313E-40EB-9F9B-48B1FE1847F5}" srcOrd="2" destOrd="0" presId="urn:microsoft.com/office/officeart/2005/8/layout/hList1"/>
    <dgm:cxn modelId="{9B3F9F0E-E8AE-4874-AC09-1F1CF5DBC5EC}" type="presParOf" srcId="{0489A363-313E-40EB-9F9B-48B1FE1847F5}" destId="{DCF820F8-9A06-4071-8150-612A71473703}" srcOrd="0" destOrd="0" presId="urn:microsoft.com/office/officeart/2005/8/layout/hList1"/>
    <dgm:cxn modelId="{4B3EEA82-7044-448F-9BAC-838EDD78BF6B}" type="presParOf" srcId="{0489A363-313E-40EB-9F9B-48B1FE1847F5}" destId="{59B29E06-62E1-4F8C-905C-CD1E9A86F93B}" srcOrd="1" destOrd="0" presId="urn:microsoft.com/office/officeart/2005/8/layout/hList1"/>
    <dgm:cxn modelId="{9238BF42-33A6-4DEE-955E-2838F17975FE}" type="presParOf" srcId="{B416DC29-DDA7-4349-A1FA-A4E6D991F29D}" destId="{E82E5492-5652-4C73-AE42-235CE3FF62C7}" srcOrd="3" destOrd="0" presId="urn:microsoft.com/office/officeart/2005/8/layout/hList1"/>
    <dgm:cxn modelId="{EAD2D897-17C0-417D-A583-4CAAFAA9191E}" type="presParOf" srcId="{B416DC29-DDA7-4349-A1FA-A4E6D991F29D}" destId="{A7A881D9-AEFA-4262-9DF0-29489BED38DD}" srcOrd="4" destOrd="0" presId="urn:microsoft.com/office/officeart/2005/8/layout/hList1"/>
    <dgm:cxn modelId="{937B95BB-2F45-48CA-BEDE-EA97201963E1}" type="presParOf" srcId="{A7A881D9-AEFA-4262-9DF0-29489BED38DD}" destId="{08669706-23D8-4EBF-9DFB-4AEA9B22A705}" srcOrd="0" destOrd="0" presId="urn:microsoft.com/office/officeart/2005/8/layout/hList1"/>
    <dgm:cxn modelId="{822933AE-E99B-4053-9DA2-5B628A5866BB}" type="presParOf" srcId="{A7A881D9-AEFA-4262-9DF0-29489BED38DD}" destId="{A9DA018D-DDF9-489E-B088-A9F8B0BCB524}" srcOrd="1" destOrd="0" presId="urn:microsoft.com/office/officeart/2005/8/layout/hList1"/>
    <dgm:cxn modelId="{0092F923-2028-473B-B168-8857A76EF030}" type="presParOf" srcId="{B416DC29-DDA7-4349-A1FA-A4E6D991F29D}" destId="{901E8EEA-18C9-4631-BFE2-6C6AEDD2EA86}" srcOrd="5" destOrd="0" presId="urn:microsoft.com/office/officeart/2005/8/layout/hList1"/>
    <dgm:cxn modelId="{83975005-6EC5-49F9-901A-BBCA1A72F3EF}" type="presParOf" srcId="{B416DC29-DDA7-4349-A1FA-A4E6D991F29D}" destId="{F0F7095A-BFDC-43F4-9033-71D7D41B962E}" srcOrd="6" destOrd="0" presId="urn:microsoft.com/office/officeart/2005/8/layout/hList1"/>
    <dgm:cxn modelId="{4C515469-320A-45ED-BF45-98F4B8F49291}" type="presParOf" srcId="{F0F7095A-BFDC-43F4-9033-71D7D41B962E}" destId="{1148E790-6AD7-4082-9C19-11CD0EAB7845}" srcOrd="0" destOrd="0" presId="urn:microsoft.com/office/officeart/2005/8/layout/hList1"/>
    <dgm:cxn modelId="{393CF5DE-C979-4F51-A1F1-1C6A90999796}" type="presParOf" srcId="{F0F7095A-BFDC-43F4-9033-71D7D41B962E}" destId="{7E2922CB-EDF9-4E07-8459-C85CD1C4D9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A4615-AF83-4CE9-A1C1-F63F90780D15}" type="doc">
      <dgm:prSet loTypeId="urn:microsoft.com/office/officeart/2005/8/layout/hList1" loCatId="list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pPr rtl="1"/>
          <a:endParaRPr lang="he-IL"/>
        </a:p>
      </dgm:t>
    </dgm:pt>
    <dgm:pt modelId="{D5024246-AEAD-4AE4-9478-B128FBC29605}">
      <dgm:prSet phldrT="[טקסט]" custT="1"/>
      <dgm:spPr/>
      <dgm:t>
        <a:bodyPr/>
        <a:lstStyle/>
        <a:p>
          <a:pPr rtl="1"/>
          <a:r>
            <a:rPr lang="en-US" sz="2400" dirty="0" smtClean="0"/>
            <a:t>Tasks</a:t>
          </a:r>
          <a:endParaRPr lang="he-IL" sz="2400" dirty="0"/>
        </a:p>
      </dgm:t>
    </dgm:pt>
    <dgm:pt modelId="{043F0F78-EA72-478D-AE70-06B3DA83065C}" type="parTrans" cxnId="{9B9032CD-3D24-48CB-AE79-34D717C94853}">
      <dgm:prSet/>
      <dgm:spPr/>
      <dgm:t>
        <a:bodyPr/>
        <a:lstStyle/>
        <a:p>
          <a:pPr rtl="1"/>
          <a:endParaRPr lang="he-IL"/>
        </a:p>
      </dgm:t>
    </dgm:pt>
    <dgm:pt modelId="{DE061481-ED10-447E-9F48-94D9C3E6AE87}" type="sibTrans" cxnId="{9B9032CD-3D24-48CB-AE79-34D717C94853}">
      <dgm:prSet/>
      <dgm:spPr/>
      <dgm:t>
        <a:bodyPr/>
        <a:lstStyle/>
        <a:p>
          <a:pPr rtl="1"/>
          <a:endParaRPr lang="he-IL"/>
        </a:p>
      </dgm:t>
    </dgm:pt>
    <dgm:pt modelId="{12C3C883-D8FD-4763-811B-5FCB6F0E1EFE}">
      <dgm:prSet phldrT="[טקסט]" custT="1"/>
      <dgm:spPr/>
      <dgm:t>
        <a:bodyPr/>
        <a:lstStyle/>
        <a:p>
          <a:pPr rtl="0"/>
          <a:r>
            <a:rPr lang="fr-BE" sz="2400" dirty="0" err="1" smtClean="0">
              <a:latin typeface="+mj-lt"/>
            </a:rPr>
            <a:t>organizing</a:t>
          </a:r>
          <a:r>
            <a:rPr lang="fr-BE" sz="2400" dirty="0" smtClean="0">
              <a:latin typeface="+mj-lt"/>
            </a:rPr>
            <a:t> workshops </a:t>
          </a:r>
          <a:endParaRPr lang="he-IL" sz="2400" dirty="0"/>
        </a:p>
      </dgm:t>
    </dgm:pt>
    <dgm:pt modelId="{1B22F0CD-4596-4320-BA29-EAA9A099C329}" type="parTrans" cxnId="{92F8BB74-0A62-4991-A896-9C79E841C2F6}">
      <dgm:prSet/>
      <dgm:spPr/>
      <dgm:t>
        <a:bodyPr/>
        <a:lstStyle/>
        <a:p>
          <a:pPr rtl="1"/>
          <a:endParaRPr lang="he-IL"/>
        </a:p>
      </dgm:t>
    </dgm:pt>
    <dgm:pt modelId="{9BDEE938-B4B3-409B-81C9-81799A30DF9C}" type="sibTrans" cxnId="{92F8BB74-0A62-4991-A896-9C79E841C2F6}">
      <dgm:prSet/>
      <dgm:spPr/>
      <dgm:t>
        <a:bodyPr/>
        <a:lstStyle/>
        <a:p>
          <a:pPr rtl="1"/>
          <a:endParaRPr lang="he-IL"/>
        </a:p>
      </dgm:t>
    </dgm:pt>
    <dgm:pt modelId="{13E3EEC1-F337-43DF-915B-37919F3AEBD0}">
      <dgm:prSet phldrT="[טקסט]" custT="1"/>
      <dgm:spPr/>
      <dgm:t>
        <a:bodyPr/>
        <a:lstStyle/>
        <a:p>
          <a:pPr rtl="1"/>
          <a:r>
            <a:rPr lang="en-US" sz="2400" dirty="0" smtClean="0"/>
            <a:t>Done so far</a:t>
          </a:r>
          <a:endParaRPr lang="he-IL" sz="2400" dirty="0"/>
        </a:p>
      </dgm:t>
    </dgm:pt>
    <dgm:pt modelId="{EB8A142F-4F42-41B6-875B-1406936397DB}" type="parTrans" cxnId="{D08BD423-465A-4144-B237-7E31051E46B3}">
      <dgm:prSet/>
      <dgm:spPr/>
      <dgm:t>
        <a:bodyPr/>
        <a:lstStyle/>
        <a:p>
          <a:pPr rtl="1"/>
          <a:endParaRPr lang="he-IL"/>
        </a:p>
      </dgm:t>
    </dgm:pt>
    <dgm:pt modelId="{FE63A29D-E12B-4732-8202-1C466DE455F5}" type="sibTrans" cxnId="{D08BD423-465A-4144-B237-7E31051E46B3}">
      <dgm:prSet/>
      <dgm:spPr/>
      <dgm:t>
        <a:bodyPr/>
        <a:lstStyle/>
        <a:p>
          <a:pPr rtl="1"/>
          <a:endParaRPr lang="he-IL"/>
        </a:p>
      </dgm:t>
    </dgm:pt>
    <dgm:pt modelId="{D9D0E0E2-F56B-4DFF-82E0-E6C01D77B476}">
      <dgm:prSet phldrT="[טקסט]" custT="1"/>
      <dgm:spPr/>
      <dgm:t>
        <a:bodyPr/>
        <a:lstStyle/>
        <a:p>
          <a:pPr algn="l" rtl="0"/>
          <a:r>
            <a:rPr lang="en-US" sz="2400" dirty="0" smtClean="0"/>
            <a:t>preliminary discussion </a:t>
          </a:r>
          <a:endParaRPr lang="he-IL" sz="2400" dirty="0"/>
        </a:p>
      </dgm:t>
    </dgm:pt>
    <dgm:pt modelId="{72E04B4A-57EF-4C67-A0AD-8473D510A02E}" type="parTrans" cxnId="{96B766ED-272C-4191-8A34-45569126A464}">
      <dgm:prSet/>
      <dgm:spPr/>
      <dgm:t>
        <a:bodyPr/>
        <a:lstStyle/>
        <a:p>
          <a:pPr rtl="1"/>
          <a:endParaRPr lang="he-IL"/>
        </a:p>
      </dgm:t>
    </dgm:pt>
    <dgm:pt modelId="{BFBC52DE-F008-4635-B446-87007665A8B7}" type="sibTrans" cxnId="{96B766ED-272C-4191-8A34-45569126A464}">
      <dgm:prSet/>
      <dgm:spPr/>
      <dgm:t>
        <a:bodyPr/>
        <a:lstStyle/>
        <a:p>
          <a:pPr rtl="1"/>
          <a:endParaRPr lang="he-IL"/>
        </a:p>
      </dgm:t>
    </dgm:pt>
    <dgm:pt modelId="{3201CC73-74CB-47CD-8B5A-F1F0D6C3AD86}">
      <dgm:prSet phldrT="[טקסט]" custT="1"/>
      <dgm:spPr/>
      <dgm:t>
        <a:bodyPr/>
        <a:lstStyle/>
        <a:p>
          <a:pPr rtl="1"/>
          <a:r>
            <a:rPr lang="en-US" sz="2400" dirty="0" smtClean="0"/>
            <a:t>Needs to be done</a:t>
          </a:r>
          <a:endParaRPr lang="he-IL" sz="2400" dirty="0"/>
        </a:p>
      </dgm:t>
    </dgm:pt>
    <dgm:pt modelId="{B120AE1F-CC1E-4430-9D29-FD370B738E53}" type="parTrans" cxnId="{92752BBC-BDD9-43FE-A038-A52F77BC0B53}">
      <dgm:prSet/>
      <dgm:spPr/>
      <dgm:t>
        <a:bodyPr/>
        <a:lstStyle/>
        <a:p>
          <a:pPr rtl="1"/>
          <a:endParaRPr lang="he-IL"/>
        </a:p>
      </dgm:t>
    </dgm:pt>
    <dgm:pt modelId="{D45410EF-17F5-42A2-9CA7-0EABEBAF2CA1}" type="sibTrans" cxnId="{92752BBC-BDD9-43FE-A038-A52F77BC0B53}">
      <dgm:prSet/>
      <dgm:spPr/>
      <dgm:t>
        <a:bodyPr/>
        <a:lstStyle/>
        <a:p>
          <a:pPr rtl="1"/>
          <a:endParaRPr lang="he-IL"/>
        </a:p>
      </dgm:t>
    </dgm:pt>
    <dgm:pt modelId="{2737737E-8F49-4AD4-9FEA-3EDA9CE7F9E8}">
      <dgm:prSet phldrT="[טקסט]" custT="1"/>
      <dgm:spPr/>
      <dgm:t>
        <a:bodyPr/>
        <a:lstStyle/>
        <a:p>
          <a:pPr algn="l" rtl="0"/>
          <a:r>
            <a:rPr lang="en-US" sz="2600" dirty="0" smtClean="0"/>
            <a:t> </a:t>
          </a:r>
          <a:r>
            <a:rPr lang="en-US" sz="2400" dirty="0" smtClean="0"/>
            <a:t>receive </a:t>
          </a:r>
          <a:r>
            <a:rPr lang="en-US" sz="2400" dirty="0" smtClean="0"/>
            <a:t>workshops </a:t>
          </a:r>
          <a:r>
            <a:rPr lang="en-US" sz="2400" dirty="0" smtClean="0"/>
            <a:t>plan from </a:t>
          </a:r>
          <a:r>
            <a:rPr lang="en-US" sz="2400" dirty="0" smtClean="0"/>
            <a:t>all partners </a:t>
          </a:r>
          <a:r>
            <a:rPr lang="en-US" sz="2400" dirty="0" smtClean="0"/>
            <a:t>including optional </a:t>
          </a:r>
          <a:r>
            <a:rPr lang="en-US" sz="2400" dirty="0" smtClean="0"/>
            <a:t>dates   </a:t>
          </a:r>
          <a:endParaRPr lang="he-IL" sz="2400" dirty="0"/>
        </a:p>
      </dgm:t>
    </dgm:pt>
    <dgm:pt modelId="{1493915A-194B-4560-B896-DB5C36349B7C}" type="parTrans" cxnId="{E6C88CC6-4EF6-42C1-AD88-6781878353AB}">
      <dgm:prSet/>
      <dgm:spPr/>
      <dgm:t>
        <a:bodyPr/>
        <a:lstStyle/>
        <a:p>
          <a:pPr rtl="1"/>
          <a:endParaRPr lang="he-IL"/>
        </a:p>
      </dgm:t>
    </dgm:pt>
    <dgm:pt modelId="{05F4E844-C95C-4320-AE45-D759DB18D1EE}" type="sibTrans" cxnId="{E6C88CC6-4EF6-42C1-AD88-6781878353AB}">
      <dgm:prSet/>
      <dgm:spPr/>
      <dgm:t>
        <a:bodyPr/>
        <a:lstStyle/>
        <a:p>
          <a:pPr rtl="1"/>
          <a:endParaRPr lang="he-IL"/>
        </a:p>
      </dgm:t>
    </dgm:pt>
    <dgm:pt modelId="{1277B37C-7BF8-488C-8163-15A0BF87F73A}">
      <dgm:prSet custT="1"/>
      <dgm:spPr/>
      <dgm:t>
        <a:bodyPr/>
        <a:lstStyle/>
        <a:p>
          <a:pPr rtl="1"/>
          <a:r>
            <a:rPr lang="en-US" sz="2400" dirty="0" smtClean="0"/>
            <a:t>Expected Outcomes</a:t>
          </a:r>
          <a:endParaRPr lang="he-IL" sz="2400" dirty="0"/>
        </a:p>
      </dgm:t>
    </dgm:pt>
    <dgm:pt modelId="{F68869AD-BC10-4EBB-8CC0-68FE741AB3A4}" type="parTrans" cxnId="{B7EFEFD9-1ED0-415D-84FC-8B8FC43D1B84}">
      <dgm:prSet/>
      <dgm:spPr/>
      <dgm:t>
        <a:bodyPr/>
        <a:lstStyle/>
        <a:p>
          <a:pPr rtl="1"/>
          <a:endParaRPr lang="he-IL"/>
        </a:p>
      </dgm:t>
    </dgm:pt>
    <dgm:pt modelId="{36117ACF-E3DA-4C7E-8A16-36BA8E470853}" type="sibTrans" cxnId="{B7EFEFD9-1ED0-415D-84FC-8B8FC43D1B84}">
      <dgm:prSet/>
      <dgm:spPr/>
      <dgm:t>
        <a:bodyPr/>
        <a:lstStyle/>
        <a:p>
          <a:pPr rtl="1"/>
          <a:endParaRPr lang="he-IL"/>
        </a:p>
      </dgm:t>
    </dgm:pt>
    <dgm:pt modelId="{38A6B577-FE7F-4638-8056-F4CFD73AE2D7}">
      <dgm:prSet custT="1"/>
      <dgm:spPr/>
      <dgm:t>
        <a:bodyPr/>
        <a:lstStyle/>
        <a:p>
          <a:pPr algn="l" rtl="0"/>
          <a:r>
            <a:rPr lang="fr-BE" sz="2400" dirty="0" smtClean="0">
              <a:latin typeface="+mj-lt"/>
            </a:rPr>
            <a:t>national workshops at </a:t>
          </a:r>
          <a:r>
            <a:rPr lang="fr-BE" sz="2400" dirty="0" err="1" smtClean="0">
              <a:latin typeface="+mj-lt"/>
            </a:rPr>
            <a:t>HEIs</a:t>
          </a:r>
          <a:r>
            <a:rPr lang="en-US" sz="2400" dirty="0" smtClean="0">
              <a:latin typeface="+mj-lt"/>
            </a:rPr>
            <a:t> and at schools</a:t>
          </a:r>
          <a:r>
            <a:rPr lang="en-GB" sz="2400" dirty="0" smtClean="0">
              <a:latin typeface="+mj-lt"/>
            </a:rPr>
            <a:t>. </a:t>
          </a:r>
          <a:endParaRPr lang="he-IL" sz="2400" dirty="0"/>
        </a:p>
      </dgm:t>
    </dgm:pt>
    <dgm:pt modelId="{87F4E72D-F299-46D2-8745-71133A423DDE}" type="parTrans" cxnId="{0538E5E0-40BD-4689-AFB2-170B12692CE2}">
      <dgm:prSet/>
      <dgm:spPr/>
      <dgm:t>
        <a:bodyPr/>
        <a:lstStyle/>
        <a:p>
          <a:pPr rtl="1"/>
          <a:endParaRPr lang="he-IL"/>
        </a:p>
      </dgm:t>
    </dgm:pt>
    <dgm:pt modelId="{8CD050E0-C254-4871-A668-193CAD34FD42}" type="sibTrans" cxnId="{0538E5E0-40BD-4689-AFB2-170B12692CE2}">
      <dgm:prSet/>
      <dgm:spPr/>
      <dgm:t>
        <a:bodyPr/>
        <a:lstStyle/>
        <a:p>
          <a:pPr rtl="1"/>
          <a:endParaRPr lang="he-IL"/>
        </a:p>
      </dgm:t>
    </dgm:pt>
    <dgm:pt modelId="{AC21B7A3-009B-4BA5-B7CE-97E9619E2DB9}">
      <dgm:prSet phldrT="[טקסט]"/>
      <dgm:spPr/>
      <dgm:t>
        <a:bodyPr/>
        <a:lstStyle/>
        <a:p>
          <a:pPr algn="l" rtl="0"/>
          <a:endParaRPr lang="he-IL" sz="2600" dirty="0"/>
        </a:p>
      </dgm:t>
    </dgm:pt>
    <dgm:pt modelId="{C847FB91-DCAF-4CE5-B6E8-F5161651DD8D}" type="parTrans" cxnId="{5C01BF43-65A2-4599-B0C9-5732FFA635F3}">
      <dgm:prSet/>
      <dgm:spPr/>
      <dgm:t>
        <a:bodyPr/>
        <a:lstStyle/>
        <a:p>
          <a:pPr rtl="1"/>
          <a:endParaRPr lang="he-IL"/>
        </a:p>
      </dgm:t>
    </dgm:pt>
    <dgm:pt modelId="{43169D7A-7146-4BD8-9330-7F732C3BD027}" type="sibTrans" cxnId="{5C01BF43-65A2-4599-B0C9-5732FFA635F3}">
      <dgm:prSet/>
      <dgm:spPr/>
      <dgm:t>
        <a:bodyPr/>
        <a:lstStyle/>
        <a:p>
          <a:pPr rtl="1"/>
          <a:endParaRPr lang="he-IL"/>
        </a:p>
      </dgm:t>
    </dgm:pt>
    <dgm:pt modelId="{B416DC29-DDA7-4349-A1FA-A4E6D991F29D}" type="pres">
      <dgm:prSet presAssocID="{84BA4615-AF83-4CE9-A1C1-F63F90780D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A2AD1A0-0DDD-4184-B78C-FE9C9978CF8E}" type="pres">
      <dgm:prSet presAssocID="{D5024246-AEAD-4AE4-9478-B128FBC29605}" presName="composite" presStyleCnt="0"/>
      <dgm:spPr/>
      <dgm:t>
        <a:bodyPr/>
        <a:lstStyle/>
        <a:p>
          <a:pPr rtl="1"/>
          <a:endParaRPr lang="he-IL"/>
        </a:p>
      </dgm:t>
    </dgm:pt>
    <dgm:pt modelId="{C3EB206D-BAC4-4041-BCA3-DE86FECFC5D0}" type="pres">
      <dgm:prSet presAssocID="{D5024246-AEAD-4AE4-9478-B128FBC29605}" presName="parTx" presStyleLbl="alignNode1" presStyleIdx="0" presStyleCnt="4" custLinFactNeighborX="-4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E77ABC-C628-47DC-8029-A7C97C76A322}" type="pres">
      <dgm:prSet presAssocID="{D5024246-AEAD-4AE4-9478-B128FBC29605}" presName="desTx" presStyleLbl="alignAccFollowNode1" presStyleIdx="0" presStyleCnt="4" custScaleX="10033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757FC3-DEFB-4661-A7DB-9436E0B9920B}" type="pres">
      <dgm:prSet presAssocID="{DE061481-ED10-447E-9F48-94D9C3E6AE87}" presName="space" presStyleCnt="0"/>
      <dgm:spPr/>
      <dgm:t>
        <a:bodyPr/>
        <a:lstStyle/>
        <a:p>
          <a:pPr rtl="1"/>
          <a:endParaRPr lang="he-IL"/>
        </a:p>
      </dgm:t>
    </dgm:pt>
    <dgm:pt modelId="{0489A363-313E-40EB-9F9B-48B1FE1847F5}" type="pres">
      <dgm:prSet presAssocID="{1277B37C-7BF8-488C-8163-15A0BF87F73A}" presName="composite" presStyleCnt="0"/>
      <dgm:spPr/>
      <dgm:t>
        <a:bodyPr/>
        <a:lstStyle/>
        <a:p>
          <a:pPr rtl="1"/>
          <a:endParaRPr lang="he-IL"/>
        </a:p>
      </dgm:t>
    </dgm:pt>
    <dgm:pt modelId="{DCF820F8-9A06-4071-8150-612A71473703}" type="pres">
      <dgm:prSet presAssocID="{1277B37C-7BF8-488C-8163-15A0BF87F73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9B29E06-62E1-4F8C-905C-CD1E9A86F93B}" type="pres">
      <dgm:prSet presAssocID="{1277B37C-7BF8-488C-8163-15A0BF87F73A}" presName="desTx" presStyleLbl="alignAccFollowNode1" presStyleIdx="1" presStyleCnt="4" custLinFactNeighborX="59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82E5492-5652-4C73-AE42-235CE3FF62C7}" type="pres">
      <dgm:prSet presAssocID="{36117ACF-E3DA-4C7E-8A16-36BA8E470853}" presName="space" presStyleCnt="0"/>
      <dgm:spPr/>
      <dgm:t>
        <a:bodyPr/>
        <a:lstStyle/>
        <a:p>
          <a:pPr rtl="1"/>
          <a:endParaRPr lang="he-IL"/>
        </a:p>
      </dgm:t>
    </dgm:pt>
    <dgm:pt modelId="{A7A881D9-AEFA-4262-9DF0-29489BED38DD}" type="pres">
      <dgm:prSet presAssocID="{13E3EEC1-F337-43DF-915B-37919F3AEBD0}" presName="composite" presStyleCnt="0"/>
      <dgm:spPr/>
      <dgm:t>
        <a:bodyPr/>
        <a:lstStyle/>
        <a:p>
          <a:pPr rtl="1"/>
          <a:endParaRPr lang="he-IL"/>
        </a:p>
      </dgm:t>
    </dgm:pt>
    <dgm:pt modelId="{08669706-23D8-4EBF-9DFB-4AEA9B22A705}" type="pres">
      <dgm:prSet presAssocID="{13E3EEC1-F337-43DF-915B-37919F3AEBD0}" presName="parTx" presStyleLbl="alignNode1" presStyleIdx="2" presStyleCnt="4" custLinFactNeighborX="-1778" custLinFactNeighborY="-17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9DA018D-DDF9-489E-B088-A9F8B0BCB524}" type="pres">
      <dgm:prSet presAssocID="{13E3EEC1-F337-43DF-915B-37919F3AEBD0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1E8EEA-18C9-4631-BFE2-6C6AEDD2EA86}" type="pres">
      <dgm:prSet presAssocID="{FE63A29D-E12B-4732-8202-1C466DE455F5}" presName="space" presStyleCnt="0"/>
      <dgm:spPr/>
      <dgm:t>
        <a:bodyPr/>
        <a:lstStyle/>
        <a:p>
          <a:pPr rtl="1"/>
          <a:endParaRPr lang="he-IL"/>
        </a:p>
      </dgm:t>
    </dgm:pt>
    <dgm:pt modelId="{F0F7095A-BFDC-43F4-9033-71D7D41B962E}" type="pres">
      <dgm:prSet presAssocID="{3201CC73-74CB-47CD-8B5A-F1F0D6C3AD86}" presName="composite" presStyleCnt="0"/>
      <dgm:spPr/>
      <dgm:t>
        <a:bodyPr/>
        <a:lstStyle/>
        <a:p>
          <a:pPr rtl="1"/>
          <a:endParaRPr lang="he-IL"/>
        </a:p>
      </dgm:t>
    </dgm:pt>
    <dgm:pt modelId="{1148E790-6AD7-4082-9C19-11CD0EAB7845}" type="pres">
      <dgm:prSet presAssocID="{3201CC73-74CB-47CD-8B5A-F1F0D6C3AD8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E2922CB-EDF9-4E07-8459-C85CD1C4D93F}" type="pres">
      <dgm:prSet presAssocID="{3201CC73-74CB-47CD-8B5A-F1F0D6C3AD86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B9032CD-3D24-48CB-AE79-34D717C94853}" srcId="{84BA4615-AF83-4CE9-A1C1-F63F90780D15}" destId="{D5024246-AEAD-4AE4-9478-B128FBC29605}" srcOrd="0" destOrd="0" parTransId="{043F0F78-EA72-478D-AE70-06B3DA83065C}" sibTransId="{DE061481-ED10-447E-9F48-94D9C3E6AE87}"/>
    <dgm:cxn modelId="{92752BBC-BDD9-43FE-A038-A52F77BC0B53}" srcId="{84BA4615-AF83-4CE9-A1C1-F63F90780D15}" destId="{3201CC73-74CB-47CD-8B5A-F1F0D6C3AD86}" srcOrd="3" destOrd="0" parTransId="{B120AE1F-CC1E-4430-9D29-FD370B738E53}" sibTransId="{D45410EF-17F5-42A2-9CA7-0EABEBAF2CA1}"/>
    <dgm:cxn modelId="{B7EFEFD9-1ED0-415D-84FC-8B8FC43D1B84}" srcId="{84BA4615-AF83-4CE9-A1C1-F63F90780D15}" destId="{1277B37C-7BF8-488C-8163-15A0BF87F73A}" srcOrd="1" destOrd="0" parTransId="{F68869AD-BC10-4EBB-8CC0-68FE741AB3A4}" sibTransId="{36117ACF-E3DA-4C7E-8A16-36BA8E470853}"/>
    <dgm:cxn modelId="{4C604ED7-9D05-4A45-9598-13D965CC0C7B}" type="presOf" srcId="{D9D0E0E2-F56B-4DFF-82E0-E6C01D77B476}" destId="{A9DA018D-DDF9-489E-B088-A9F8B0BCB524}" srcOrd="0" destOrd="0" presId="urn:microsoft.com/office/officeart/2005/8/layout/hList1"/>
    <dgm:cxn modelId="{D08BD423-465A-4144-B237-7E31051E46B3}" srcId="{84BA4615-AF83-4CE9-A1C1-F63F90780D15}" destId="{13E3EEC1-F337-43DF-915B-37919F3AEBD0}" srcOrd="2" destOrd="0" parTransId="{EB8A142F-4F42-41B6-875B-1406936397DB}" sibTransId="{FE63A29D-E12B-4732-8202-1C466DE455F5}"/>
    <dgm:cxn modelId="{993FB99C-AB3D-415D-AA93-C3515998FBDD}" type="presOf" srcId="{13E3EEC1-F337-43DF-915B-37919F3AEBD0}" destId="{08669706-23D8-4EBF-9DFB-4AEA9B22A705}" srcOrd="0" destOrd="0" presId="urn:microsoft.com/office/officeart/2005/8/layout/hList1"/>
    <dgm:cxn modelId="{F0B1CBDC-7D9A-45A7-987E-46DBE113ABF3}" type="presOf" srcId="{1277B37C-7BF8-488C-8163-15A0BF87F73A}" destId="{DCF820F8-9A06-4071-8150-612A71473703}" srcOrd="0" destOrd="0" presId="urn:microsoft.com/office/officeart/2005/8/layout/hList1"/>
    <dgm:cxn modelId="{5C01BF43-65A2-4599-B0C9-5732FFA635F3}" srcId="{3201CC73-74CB-47CD-8B5A-F1F0D6C3AD86}" destId="{AC21B7A3-009B-4BA5-B7CE-97E9619E2DB9}" srcOrd="1" destOrd="0" parTransId="{C847FB91-DCAF-4CE5-B6E8-F5161651DD8D}" sibTransId="{43169D7A-7146-4BD8-9330-7F732C3BD027}"/>
    <dgm:cxn modelId="{677680FB-1BF8-4386-9B9B-A60657C68A17}" type="presOf" srcId="{3201CC73-74CB-47CD-8B5A-F1F0D6C3AD86}" destId="{1148E790-6AD7-4082-9C19-11CD0EAB7845}" srcOrd="0" destOrd="0" presId="urn:microsoft.com/office/officeart/2005/8/layout/hList1"/>
    <dgm:cxn modelId="{C1C74F4C-9CBF-4E3D-B95C-F2F2570770EC}" type="presOf" srcId="{12C3C883-D8FD-4763-811B-5FCB6F0E1EFE}" destId="{77E77ABC-C628-47DC-8029-A7C97C76A322}" srcOrd="0" destOrd="0" presId="urn:microsoft.com/office/officeart/2005/8/layout/hList1"/>
    <dgm:cxn modelId="{19C7330B-1148-47AE-A4AE-880BEACF42D8}" type="presOf" srcId="{AC21B7A3-009B-4BA5-B7CE-97E9619E2DB9}" destId="{7E2922CB-EDF9-4E07-8459-C85CD1C4D93F}" srcOrd="0" destOrd="1" presId="urn:microsoft.com/office/officeart/2005/8/layout/hList1"/>
    <dgm:cxn modelId="{6D8703C7-CA1F-4234-B456-8AED6FC9EC7B}" type="presOf" srcId="{84BA4615-AF83-4CE9-A1C1-F63F90780D15}" destId="{B416DC29-DDA7-4349-A1FA-A4E6D991F29D}" srcOrd="0" destOrd="0" presId="urn:microsoft.com/office/officeart/2005/8/layout/hList1"/>
    <dgm:cxn modelId="{0538E5E0-40BD-4689-AFB2-170B12692CE2}" srcId="{1277B37C-7BF8-488C-8163-15A0BF87F73A}" destId="{38A6B577-FE7F-4638-8056-F4CFD73AE2D7}" srcOrd="0" destOrd="0" parTransId="{87F4E72D-F299-46D2-8745-71133A423DDE}" sibTransId="{8CD050E0-C254-4871-A668-193CAD34FD42}"/>
    <dgm:cxn modelId="{96B766ED-272C-4191-8A34-45569126A464}" srcId="{13E3EEC1-F337-43DF-915B-37919F3AEBD0}" destId="{D9D0E0E2-F56B-4DFF-82E0-E6C01D77B476}" srcOrd="0" destOrd="0" parTransId="{72E04B4A-57EF-4C67-A0AD-8473D510A02E}" sibTransId="{BFBC52DE-F008-4635-B446-87007665A8B7}"/>
    <dgm:cxn modelId="{92F8BB74-0A62-4991-A896-9C79E841C2F6}" srcId="{D5024246-AEAD-4AE4-9478-B128FBC29605}" destId="{12C3C883-D8FD-4763-811B-5FCB6F0E1EFE}" srcOrd="0" destOrd="0" parTransId="{1B22F0CD-4596-4320-BA29-EAA9A099C329}" sibTransId="{9BDEE938-B4B3-409B-81C9-81799A30DF9C}"/>
    <dgm:cxn modelId="{E6C88CC6-4EF6-42C1-AD88-6781878353AB}" srcId="{3201CC73-74CB-47CD-8B5A-F1F0D6C3AD86}" destId="{2737737E-8F49-4AD4-9FEA-3EDA9CE7F9E8}" srcOrd="0" destOrd="0" parTransId="{1493915A-194B-4560-B896-DB5C36349B7C}" sibTransId="{05F4E844-C95C-4320-AE45-D759DB18D1EE}"/>
    <dgm:cxn modelId="{F0D0C795-C568-4BA8-8CDA-C760A99F166C}" type="presOf" srcId="{2737737E-8F49-4AD4-9FEA-3EDA9CE7F9E8}" destId="{7E2922CB-EDF9-4E07-8459-C85CD1C4D93F}" srcOrd="0" destOrd="0" presId="urn:microsoft.com/office/officeart/2005/8/layout/hList1"/>
    <dgm:cxn modelId="{665FCE1C-7404-4585-9085-9376131FD3C7}" type="presOf" srcId="{D5024246-AEAD-4AE4-9478-B128FBC29605}" destId="{C3EB206D-BAC4-4041-BCA3-DE86FECFC5D0}" srcOrd="0" destOrd="0" presId="urn:microsoft.com/office/officeart/2005/8/layout/hList1"/>
    <dgm:cxn modelId="{012CEDB0-C25E-43EC-BB3D-6A22013D08F0}" type="presOf" srcId="{38A6B577-FE7F-4638-8056-F4CFD73AE2D7}" destId="{59B29E06-62E1-4F8C-905C-CD1E9A86F93B}" srcOrd="0" destOrd="0" presId="urn:microsoft.com/office/officeart/2005/8/layout/hList1"/>
    <dgm:cxn modelId="{AED7061A-6679-48CB-94AD-4DA08EE597CC}" type="presParOf" srcId="{B416DC29-DDA7-4349-A1FA-A4E6D991F29D}" destId="{CA2AD1A0-0DDD-4184-B78C-FE9C9978CF8E}" srcOrd="0" destOrd="0" presId="urn:microsoft.com/office/officeart/2005/8/layout/hList1"/>
    <dgm:cxn modelId="{2351E2D1-D4ED-40B9-923A-B46CBCB0E4EB}" type="presParOf" srcId="{CA2AD1A0-0DDD-4184-B78C-FE9C9978CF8E}" destId="{C3EB206D-BAC4-4041-BCA3-DE86FECFC5D0}" srcOrd="0" destOrd="0" presId="urn:microsoft.com/office/officeart/2005/8/layout/hList1"/>
    <dgm:cxn modelId="{8C516C50-6AD1-4D4E-8C89-5D5AA53C7E48}" type="presParOf" srcId="{CA2AD1A0-0DDD-4184-B78C-FE9C9978CF8E}" destId="{77E77ABC-C628-47DC-8029-A7C97C76A322}" srcOrd="1" destOrd="0" presId="urn:microsoft.com/office/officeart/2005/8/layout/hList1"/>
    <dgm:cxn modelId="{E9FB2927-6D3A-45BD-BEFA-B5E837973572}" type="presParOf" srcId="{B416DC29-DDA7-4349-A1FA-A4E6D991F29D}" destId="{52757FC3-DEFB-4661-A7DB-9436E0B9920B}" srcOrd="1" destOrd="0" presId="urn:microsoft.com/office/officeart/2005/8/layout/hList1"/>
    <dgm:cxn modelId="{1AD82CFB-5A92-4CB1-B25C-E91E0725445E}" type="presParOf" srcId="{B416DC29-DDA7-4349-A1FA-A4E6D991F29D}" destId="{0489A363-313E-40EB-9F9B-48B1FE1847F5}" srcOrd="2" destOrd="0" presId="urn:microsoft.com/office/officeart/2005/8/layout/hList1"/>
    <dgm:cxn modelId="{9B3F9F0E-E8AE-4874-AC09-1F1CF5DBC5EC}" type="presParOf" srcId="{0489A363-313E-40EB-9F9B-48B1FE1847F5}" destId="{DCF820F8-9A06-4071-8150-612A71473703}" srcOrd="0" destOrd="0" presId="urn:microsoft.com/office/officeart/2005/8/layout/hList1"/>
    <dgm:cxn modelId="{4B3EEA82-7044-448F-9BAC-838EDD78BF6B}" type="presParOf" srcId="{0489A363-313E-40EB-9F9B-48B1FE1847F5}" destId="{59B29E06-62E1-4F8C-905C-CD1E9A86F93B}" srcOrd="1" destOrd="0" presId="urn:microsoft.com/office/officeart/2005/8/layout/hList1"/>
    <dgm:cxn modelId="{9238BF42-33A6-4DEE-955E-2838F17975FE}" type="presParOf" srcId="{B416DC29-DDA7-4349-A1FA-A4E6D991F29D}" destId="{E82E5492-5652-4C73-AE42-235CE3FF62C7}" srcOrd="3" destOrd="0" presId="urn:microsoft.com/office/officeart/2005/8/layout/hList1"/>
    <dgm:cxn modelId="{EAD2D897-17C0-417D-A583-4CAAFAA9191E}" type="presParOf" srcId="{B416DC29-DDA7-4349-A1FA-A4E6D991F29D}" destId="{A7A881D9-AEFA-4262-9DF0-29489BED38DD}" srcOrd="4" destOrd="0" presId="urn:microsoft.com/office/officeart/2005/8/layout/hList1"/>
    <dgm:cxn modelId="{937B95BB-2F45-48CA-BEDE-EA97201963E1}" type="presParOf" srcId="{A7A881D9-AEFA-4262-9DF0-29489BED38DD}" destId="{08669706-23D8-4EBF-9DFB-4AEA9B22A705}" srcOrd="0" destOrd="0" presId="urn:microsoft.com/office/officeart/2005/8/layout/hList1"/>
    <dgm:cxn modelId="{822933AE-E99B-4053-9DA2-5B628A5866BB}" type="presParOf" srcId="{A7A881D9-AEFA-4262-9DF0-29489BED38DD}" destId="{A9DA018D-DDF9-489E-B088-A9F8B0BCB524}" srcOrd="1" destOrd="0" presId="urn:microsoft.com/office/officeart/2005/8/layout/hList1"/>
    <dgm:cxn modelId="{0092F923-2028-473B-B168-8857A76EF030}" type="presParOf" srcId="{B416DC29-DDA7-4349-A1FA-A4E6D991F29D}" destId="{901E8EEA-18C9-4631-BFE2-6C6AEDD2EA86}" srcOrd="5" destOrd="0" presId="urn:microsoft.com/office/officeart/2005/8/layout/hList1"/>
    <dgm:cxn modelId="{83975005-6EC5-49F9-901A-BBCA1A72F3EF}" type="presParOf" srcId="{B416DC29-DDA7-4349-A1FA-A4E6D991F29D}" destId="{F0F7095A-BFDC-43F4-9033-71D7D41B962E}" srcOrd="6" destOrd="0" presId="urn:microsoft.com/office/officeart/2005/8/layout/hList1"/>
    <dgm:cxn modelId="{4C515469-320A-45ED-BF45-98F4B8F49291}" type="presParOf" srcId="{F0F7095A-BFDC-43F4-9033-71D7D41B962E}" destId="{1148E790-6AD7-4082-9C19-11CD0EAB7845}" srcOrd="0" destOrd="0" presId="urn:microsoft.com/office/officeart/2005/8/layout/hList1"/>
    <dgm:cxn modelId="{393CF5DE-C979-4F51-A1F1-1C6A90999796}" type="presParOf" srcId="{F0F7095A-BFDC-43F4-9033-71D7D41B962E}" destId="{7E2922CB-EDF9-4E07-8459-C85CD1C4D9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BA4615-AF83-4CE9-A1C1-F63F90780D15}" type="doc">
      <dgm:prSet loTypeId="urn:microsoft.com/office/officeart/2005/8/layout/hList1" loCatId="list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pPr rtl="1"/>
          <a:endParaRPr lang="he-IL"/>
        </a:p>
      </dgm:t>
    </dgm:pt>
    <dgm:pt modelId="{D5024246-AEAD-4AE4-9478-B128FBC29605}">
      <dgm:prSet phldrT="[טקסט]" custT="1"/>
      <dgm:spPr/>
      <dgm:t>
        <a:bodyPr/>
        <a:lstStyle/>
        <a:p>
          <a:pPr rtl="1"/>
          <a:r>
            <a:rPr lang="en-US" sz="2400" dirty="0" smtClean="0"/>
            <a:t>Tasks</a:t>
          </a:r>
          <a:endParaRPr lang="he-IL" sz="2400" dirty="0"/>
        </a:p>
      </dgm:t>
    </dgm:pt>
    <dgm:pt modelId="{043F0F78-EA72-478D-AE70-06B3DA83065C}" type="parTrans" cxnId="{9B9032CD-3D24-48CB-AE79-34D717C94853}">
      <dgm:prSet/>
      <dgm:spPr/>
      <dgm:t>
        <a:bodyPr/>
        <a:lstStyle/>
        <a:p>
          <a:pPr rtl="1"/>
          <a:endParaRPr lang="he-IL"/>
        </a:p>
      </dgm:t>
    </dgm:pt>
    <dgm:pt modelId="{DE061481-ED10-447E-9F48-94D9C3E6AE87}" type="sibTrans" cxnId="{9B9032CD-3D24-48CB-AE79-34D717C94853}">
      <dgm:prSet/>
      <dgm:spPr/>
      <dgm:t>
        <a:bodyPr/>
        <a:lstStyle/>
        <a:p>
          <a:pPr rtl="1"/>
          <a:endParaRPr lang="he-IL"/>
        </a:p>
      </dgm:t>
    </dgm:pt>
    <dgm:pt modelId="{12C3C883-D8FD-4763-811B-5FCB6F0E1EFE}">
      <dgm:prSet phldrT="[טקסט]" custT="1"/>
      <dgm:spPr/>
      <dgm:t>
        <a:bodyPr/>
        <a:lstStyle/>
        <a:p>
          <a:pPr rtl="0"/>
          <a:r>
            <a:rPr lang="fr-BE" sz="2400" dirty="0" smtClean="0">
              <a:latin typeface="+mj-lt"/>
            </a:rPr>
            <a:t>curriculum and </a:t>
          </a:r>
          <a:r>
            <a:rPr lang="fr-BE" sz="2400" dirty="0" err="1" smtClean="0">
              <a:latin typeface="+mj-lt"/>
            </a:rPr>
            <a:t>syllabi</a:t>
          </a:r>
          <a:r>
            <a:rPr lang="fr-BE" sz="2400" dirty="0" smtClean="0">
              <a:latin typeface="+mj-lt"/>
            </a:rPr>
            <a:t> for </a:t>
          </a:r>
          <a:r>
            <a:rPr lang="fr-BE" sz="2400" dirty="0" err="1" smtClean="0">
              <a:latin typeface="+mj-lt"/>
            </a:rPr>
            <a:t>teachers</a:t>
          </a:r>
          <a:r>
            <a:rPr lang="fr-BE" sz="2400" dirty="0" smtClean="0">
              <a:latin typeface="+mj-lt"/>
            </a:rPr>
            <a:t>' </a:t>
          </a:r>
          <a:r>
            <a:rPr lang="fr-BE" sz="2400" dirty="0" err="1" smtClean="0">
              <a:latin typeface="+mj-lt"/>
            </a:rPr>
            <a:t>accreditation</a:t>
          </a:r>
          <a:endParaRPr lang="he-IL" sz="2400" dirty="0"/>
        </a:p>
      </dgm:t>
    </dgm:pt>
    <dgm:pt modelId="{1B22F0CD-4596-4320-BA29-EAA9A099C329}" type="parTrans" cxnId="{92F8BB74-0A62-4991-A896-9C79E841C2F6}">
      <dgm:prSet/>
      <dgm:spPr/>
      <dgm:t>
        <a:bodyPr/>
        <a:lstStyle/>
        <a:p>
          <a:pPr rtl="1"/>
          <a:endParaRPr lang="he-IL"/>
        </a:p>
      </dgm:t>
    </dgm:pt>
    <dgm:pt modelId="{9BDEE938-B4B3-409B-81C9-81799A30DF9C}" type="sibTrans" cxnId="{92F8BB74-0A62-4991-A896-9C79E841C2F6}">
      <dgm:prSet/>
      <dgm:spPr/>
      <dgm:t>
        <a:bodyPr/>
        <a:lstStyle/>
        <a:p>
          <a:pPr rtl="1"/>
          <a:endParaRPr lang="he-IL"/>
        </a:p>
      </dgm:t>
    </dgm:pt>
    <dgm:pt modelId="{13E3EEC1-F337-43DF-915B-37919F3AEBD0}">
      <dgm:prSet phldrT="[טקסט]" custT="1"/>
      <dgm:spPr/>
      <dgm:t>
        <a:bodyPr/>
        <a:lstStyle/>
        <a:p>
          <a:pPr rtl="1"/>
          <a:r>
            <a:rPr lang="en-US" sz="2400" dirty="0" smtClean="0"/>
            <a:t>Done so far</a:t>
          </a:r>
          <a:endParaRPr lang="he-IL" sz="2400" dirty="0"/>
        </a:p>
      </dgm:t>
    </dgm:pt>
    <dgm:pt modelId="{EB8A142F-4F42-41B6-875B-1406936397DB}" type="parTrans" cxnId="{D08BD423-465A-4144-B237-7E31051E46B3}">
      <dgm:prSet/>
      <dgm:spPr/>
      <dgm:t>
        <a:bodyPr/>
        <a:lstStyle/>
        <a:p>
          <a:pPr rtl="1"/>
          <a:endParaRPr lang="he-IL"/>
        </a:p>
      </dgm:t>
    </dgm:pt>
    <dgm:pt modelId="{FE63A29D-E12B-4732-8202-1C466DE455F5}" type="sibTrans" cxnId="{D08BD423-465A-4144-B237-7E31051E46B3}">
      <dgm:prSet/>
      <dgm:spPr/>
      <dgm:t>
        <a:bodyPr/>
        <a:lstStyle/>
        <a:p>
          <a:pPr rtl="1"/>
          <a:endParaRPr lang="he-IL"/>
        </a:p>
      </dgm:t>
    </dgm:pt>
    <dgm:pt modelId="{D9D0E0E2-F56B-4DFF-82E0-E6C01D77B476}">
      <dgm:prSet phldrT="[טקסט]" custT="1"/>
      <dgm:spPr/>
      <dgm:t>
        <a:bodyPr/>
        <a:lstStyle/>
        <a:p>
          <a:pPr algn="l" rtl="0"/>
          <a:r>
            <a:rPr lang="en-US" sz="2400" dirty="0" smtClean="0"/>
            <a:t>suggested topics were discussed</a:t>
          </a:r>
          <a:endParaRPr lang="he-IL" sz="2400" dirty="0"/>
        </a:p>
      </dgm:t>
    </dgm:pt>
    <dgm:pt modelId="{72E04B4A-57EF-4C67-A0AD-8473D510A02E}" type="parTrans" cxnId="{96B766ED-272C-4191-8A34-45569126A464}">
      <dgm:prSet/>
      <dgm:spPr/>
      <dgm:t>
        <a:bodyPr/>
        <a:lstStyle/>
        <a:p>
          <a:pPr rtl="1"/>
          <a:endParaRPr lang="he-IL"/>
        </a:p>
      </dgm:t>
    </dgm:pt>
    <dgm:pt modelId="{BFBC52DE-F008-4635-B446-87007665A8B7}" type="sibTrans" cxnId="{96B766ED-272C-4191-8A34-45569126A464}">
      <dgm:prSet/>
      <dgm:spPr/>
      <dgm:t>
        <a:bodyPr/>
        <a:lstStyle/>
        <a:p>
          <a:pPr rtl="1"/>
          <a:endParaRPr lang="he-IL"/>
        </a:p>
      </dgm:t>
    </dgm:pt>
    <dgm:pt modelId="{3201CC73-74CB-47CD-8B5A-F1F0D6C3AD86}">
      <dgm:prSet phldrT="[טקסט]" custT="1"/>
      <dgm:spPr/>
      <dgm:t>
        <a:bodyPr/>
        <a:lstStyle/>
        <a:p>
          <a:pPr rtl="1"/>
          <a:r>
            <a:rPr lang="en-US" sz="2400" dirty="0" smtClean="0"/>
            <a:t>Needs to be done</a:t>
          </a:r>
          <a:endParaRPr lang="he-IL" sz="2400" dirty="0"/>
        </a:p>
      </dgm:t>
    </dgm:pt>
    <dgm:pt modelId="{B120AE1F-CC1E-4430-9D29-FD370B738E53}" type="parTrans" cxnId="{92752BBC-BDD9-43FE-A038-A52F77BC0B53}">
      <dgm:prSet/>
      <dgm:spPr/>
      <dgm:t>
        <a:bodyPr/>
        <a:lstStyle/>
        <a:p>
          <a:pPr rtl="1"/>
          <a:endParaRPr lang="he-IL"/>
        </a:p>
      </dgm:t>
    </dgm:pt>
    <dgm:pt modelId="{D45410EF-17F5-42A2-9CA7-0EABEBAF2CA1}" type="sibTrans" cxnId="{92752BBC-BDD9-43FE-A038-A52F77BC0B53}">
      <dgm:prSet/>
      <dgm:spPr/>
      <dgm:t>
        <a:bodyPr/>
        <a:lstStyle/>
        <a:p>
          <a:pPr rtl="1"/>
          <a:endParaRPr lang="he-IL"/>
        </a:p>
      </dgm:t>
    </dgm:pt>
    <dgm:pt modelId="{2737737E-8F49-4AD4-9FEA-3EDA9CE7F9E8}">
      <dgm:prSet phldrT="[טקסט]" custT="1"/>
      <dgm:spPr/>
      <dgm:t>
        <a:bodyPr/>
        <a:lstStyle/>
        <a:p>
          <a:pPr algn="l" rtl="0"/>
          <a:r>
            <a:rPr lang="en-US" sz="2400" dirty="0" smtClean="0"/>
            <a:t>receive written offers by April,2017:</a:t>
          </a:r>
          <a:endParaRPr lang="he-IL" sz="2400" dirty="0"/>
        </a:p>
      </dgm:t>
    </dgm:pt>
    <dgm:pt modelId="{1493915A-194B-4560-B896-DB5C36349B7C}" type="parTrans" cxnId="{E6C88CC6-4EF6-42C1-AD88-6781878353AB}">
      <dgm:prSet/>
      <dgm:spPr/>
      <dgm:t>
        <a:bodyPr/>
        <a:lstStyle/>
        <a:p>
          <a:pPr rtl="1"/>
          <a:endParaRPr lang="he-IL"/>
        </a:p>
      </dgm:t>
    </dgm:pt>
    <dgm:pt modelId="{05F4E844-C95C-4320-AE45-D759DB18D1EE}" type="sibTrans" cxnId="{E6C88CC6-4EF6-42C1-AD88-6781878353AB}">
      <dgm:prSet/>
      <dgm:spPr/>
      <dgm:t>
        <a:bodyPr/>
        <a:lstStyle/>
        <a:p>
          <a:pPr rtl="1"/>
          <a:endParaRPr lang="he-IL"/>
        </a:p>
      </dgm:t>
    </dgm:pt>
    <dgm:pt modelId="{1277B37C-7BF8-488C-8163-15A0BF87F73A}">
      <dgm:prSet custT="1"/>
      <dgm:spPr/>
      <dgm:t>
        <a:bodyPr/>
        <a:lstStyle/>
        <a:p>
          <a:pPr rtl="1"/>
          <a:r>
            <a:rPr lang="en-US" sz="2400" dirty="0" smtClean="0"/>
            <a:t>Expected Outcomes</a:t>
          </a:r>
          <a:endParaRPr lang="he-IL" sz="2400" dirty="0"/>
        </a:p>
      </dgm:t>
    </dgm:pt>
    <dgm:pt modelId="{F68869AD-BC10-4EBB-8CC0-68FE741AB3A4}" type="parTrans" cxnId="{B7EFEFD9-1ED0-415D-84FC-8B8FC43D1B84}">
      <dgm:prSet/>
      <dgm:spPr/>
      <dgm:t>
        <a:bodyPr/>
        <a:lstStyle/>
        <a:p>
          <a:pPr rtl="1"/>
          <a:endParaRPr lang="he-IL"/>
        </a:p>
      </dgm:t>
    </dgm:pt>
    <dgm:pt modelId="{36117ACF-E3DA-4C7E-8A16-36BA8E470853}" type="sibTrans" cxnId="{B7EFEFD9-1ED0-415D-84FC-8B8FC43D1B84}">
      <dgm:prSet/>
      <dgm:spPr/>
      <dgm:t>
        <a:bodyPr/>
        <a:lstStyle/>
        <a:p>
          <a:pPr rtl="1"/>
          <a:endParaRPr lang="he-IL"/>
        </a:p>
      </dgm:t>
    </dgm:pt>
    <dgm:pt modelId="{38A6B577-FE7F-4638-8056-F4CFD73AE2D7}">
      <dgm:prSet custT="1"/>
      <dgm:spPr/>
      <dgm:t>
        <a:bodyPr/>
        <a:lstStyle/>
        <a:p>
          <a:pPr algn="l" rtl="0"/>
          <a:r>
            <a:rPr lang="en-US" sz="2400" dirty="0" smtClean="0">
              <a:latin typeface="+mj-lt"/>
            </a:rPr>
            <a:t>academic course for students in teacher education </a:t>
          </a:r>
          <a:r>
            <a:rPr lang="en-US" sz="2400" dirty="0" smtClean="0">
              <a:latin typeface="+mj-lt"/>
            </a:rPr>
            <a:t>programs</a:t>
          </a:r>
          <a:r>
            <a:rPr lang="en-GB" sz="2300" dirty="0" smtClean="0">
              <a:latin typeface="+mj-lt"/>
            </a:rPr>
            <a:t> </a:t>
          </a:r>
          <a:endParaRPr lang="he-IL" sz="2300" dirty="0"/>
        </a:p>
      </dgm:t>
    </dgm:pt>
    <dgm:pt modelId="{87F4E72D-F299-46D2-8745-71133A423DDE}" type="parTrans" cxnId="{0538E5E0-40BD-4689-AFB2-170B12692CE2}">
      <dgm:prSet/>
      <dgm:spPr/>
      <dgm:t>
        <a:bodyPr/>
        <a:lstStyle/>
        <a:p>
          <a:pPr rtl="1"/>
          <a:endParaRPr lang="he-IL"/>
        </a:p>
      </dgm:t>
    </dgm:pt>
    <dgm:pt modelId="{8CD050E0-C254-4871-A668-193CAD34FD42}" type="sibTrans" cxnId="{0538E5E0-40BD-4689-AFB2-170B12692CE2}">
      <dgm:prSet/>
      <dgm:spPr/>
      <dgm:t>
        <a:bodyPr/>
        <a:lstStyle/>
        <a:p>
          <a:pPr rtl="1"/>
          <a:endParaRPr lang="he-IL"/>
        </a:p>
      </dgm:t>
    </dgm:pt>
    <dgm:pt modelId="{C3FB5A24-3C35-4151-A403-F05D8421CE2D}">
      <dgm:prSet phldrT="[טקסט]"/>
      <dgm:spPr/>
      <dgm:t>
        <a:bodyPr/>
        <a:lstStyle/>
        <a:p>
          <a:pPr algn="l" rtl="0"/>
          <a:endParaRPr lang="he-IL" sz="2300" dirty="0"/>
        </a:p>
      </dgm:t>
    </dgm:pt>
    <dgm:pt modelId="{791EBC26-4ABC-4EC1-BFC1-36678DA41F70}" type="parTrans" cxnId="{B72635BA-30B6-43DB-850B-BFFE2110F9FA}">
      <dgm:prSet/>
      <dgm:spPr/>
      <dgm:t>
        <a:bodyPr/>
        <a:lstStyle/>
        <a:p>
          <a:pPr rtl="1"/>
          <a:endParaRPr lang="he-IL"/>
        </a:p>
      </dgm:t>
    </dgm:pt>
    <dgm:pt modelId="{4B76D73D-BB3F-47EF-B317-98C493E36E94}" type="sibTrans" cxnId="{B72635BA-30B6-43DB-850B-BFFE2110F9FA}">
      <dgm:prSet/>
      <dgm:spPr/>
      <dgm:t>
        <a:bodyPr/>
        <a:lstStyle/>
        <a:p>
          <a:pPr rtl="1"/>
          <a:endParaRPr lang="he-IL"/>
        </a:p>
      </dgm:t>
    </dgm:pt>
    <dgm:pt modelId="{4AF1EE82-1D78-494C-AA00-288767A17217}">
      <dgm:prSet phldrT="[טקסט]"/>
      <dgm:spPr/>
      <dgm:t>
        <a:bodyPr/>
        <a:lstStyle/>
        <a:p>
          <a:pPr algn="l" rtl="0"/>
          <a:endParaRPr lang="he-IL" sz="2300" dirty="0"/>
        </a:p>
      </dgm:t>
    </dgm:pt>
    <dgm:pt modelId="{604EF84A-122A-4D3B-9FF3-F5D6E46DF042}" type="parTrans" cxnId="{49CC1ABA-8D8E-4725-B8C2-88C7CE02E74E}">
      <dgm:prSet/>
      <dgm:spPr/>
      <dgm:t>
        <a:bodyPr/>
        <a:lstStyle/>
        <a:p>
          <a:pPr rtl="1"/>
          <a:endParaRPr lang="he-IL"/>
        </a:p>
      </dgm:t>
    </dgm:pt>
    <dgm:pt modelId="{AA86D771-A0C9-4DA4-95C3-5FDEF5425062}" type="sibTrans" cxnId="{49CC1ABA-8D8E-4725-B8C2-88C7CE02E74E}">
      <dgm:prSet/>
      <dgm:spPr/>
      <dgm:t>
        <a:bodyPr/>
        <a:lstStyle/>
        <a:p>
          <a:pPr rtl="1"/>
          <a:endParaRPr lang="he-IL"/>
        </a:p>
      </dgm:t>
    </dgm:pt>
    <dgm:pt modelId="{E7100FE3-C2CD-40DA-AEC1-4F1AB66136B5}">
      <dgm:prSet phldrT="[טקסט]" custT="1"/>
      <dgm:spPr/>
      <dgm:t>
        <a:bodyPr/>
        <a:lstStyle/>
        <a:p>
          <a:pPr algn="l" rtl="0"/>
          <a:r>
            <a:rPr lang="en-US" sz="2400" dirty="0" smtClean="0"/>
            <a:t>topics</a:t>
          </a:r>
          <a:endParaRPr lang="he-IL" sz="2400" dirty="0"/>
        </a:p>
      </dgm:t>
    </dgm:pt>
    <dgm:pt modelId="{297E8586-3285-43A7-8931-86341DA60E55}" type="parTrans" cxnId="{E3B148A8-6E4A-4B8E-8CE6-9976255C05FB}">
      <dgm:prSet/>
      <dgm:spPr/>
      <dgm:t>
        <a:bodyPr/>
        <a:lstStyle/>
        <a:p>
          <a:pPr rtl="1"/>
          <a:endParaRPr lang="he-IL"/>
        </a:p>
      </dgm:t>
    </dgm:pt>
    <dgm:pt modelId="{826E0605-2B31-4728-8FAD-FEA10AB67645}" type="sibTrans" cxnId="{E3B148A8-6E4A-4B8E-8CE6-9976255C05FB}">
      <dgm:prSet/>
      <dgm:spPr/>
      <dgm:t>
        <a:bodyPr/>
        <a:lstStyle/>
        <a:p>
          <a:pPr rtl="1"/>
          <a:endParaRPr lang="he-IL"/>
        </a:p>
      </dgm:t>
    </dgm:pt>
    <dgm:pt modelId="{265961F6-BCCF-4A6C-AE2C-08AC791F3C76}">
      <dgm:prSet phldrT="[טקסט]" custT="1"/>
      <dgm:spPr/>
      <dgm:t>
        <a:bodyPr/>
        <a:lstStyle/>
        <a:p>
          <a:pPr algn="l" rtl="0"/>
          <a:r>
            <a:rPr lang="en-US" sz="2400" dirty="0" smtClean="0"/>
            <a:t>target population</a:t>
          </a:r>
          <a:endParaRPr lang="he-IL" sz="2400" dirty="0"/>
        </a:p>
      </dgm:t>
    </dgm:pt>
    <dgm:pt modelId="{CDF22B45-52D9-4055-A9F8-B39D8D7B4487}" type="parTrans" cxnId="{6761ED60-662D-4B93-A2AD-C05487938E4B}">
      <dgm:prSet/>
      <dgm:spPr/>
      <dgm:t>
        <a:bodyPr/>
        <a:lstStyle/>
        <a:p>
          <a:pPr rtl="1"/>
          <a:endParaRPr lang="he-IL"/>
        </a:p>
      </dgm:t>
    </dgm:pt>
    <dgm:pt modelId="{F9BCC5B7-9934-455F-8B6D-10A5A0875F8D}" type="sibTrans" cxnId="{6761ED60-662D-4B93-A2AD-C05487938E4B}">
      <dgm:prSet/>
      <dgm:spPr/>
      <dgm:t>
        <a:bodyPr/>
        <a:lstStyle/>
        <a:p>
          <a:pPr rtl="1"/>
          <a:endParaRPr lang="he-IL"/>
        </a:p>
      </dgm:t>
    </dgm:pt>
    <dgm:pt modelId="{FE2E0E00-C8C1-432C-A447-2D555DCEAAAD}">
      <dgm:prSet phldrT="[טקסט]" custT="1"/>
      <dgm:spPr/>
      <dgm:t>
        <a:bodyPr/>
        <a:lstStyle/>
        <a:p>
          <a:pPr algn="l" rtl="0"/>
          <a:r>
            <a:rPr lang="en-US" sz="2400" dirty="0" smtClean="0"/>
            <a:t>year of study</a:t>
          </a:r>
          <a:endParaRPr lang="he-IL" sz="2400" dirty="0"/>
        </a:p>
      </dgm:t>
    </dgm:pt>
    <dgm:pt modelId="{024CFC7A-A6CC-4EA4-82AF-D53C23F536F7}" type="parTrans" cxnId="{3DE2A6EE-74B0-4802-AA87-B6DF5904FEFC}">
      <dgm:prSet/>
      <dgm:spPr/>
      <dgm:t>
        <a:bodyPr/>
        <a:lstStyle/>
        <a:p>
          <a:pPr rtl="1"/>
          <a:endParaRPr lang="he-IL"/>
        </a:p>
      </dgm:t>
    </dgm:pt>
    <dgm:pt modelId="{E7659002-AEF4-4773-B385-388DE1B15F37}" type="sibTrans" cxnId="{3DE2A6EE-74B0-4802-AA87-B6DF5904FEFC}">
      <dgm:prSet/>
      <dgm:spPr/>
      <dgm:t>
        <a:bodyPr/>
        <a:lstStyle/>
        <a:p>
          <a:pPr rtl="1"/>
          <a:endParaRPr lang="he-IL"/>
        </a:p>
      </dgm:t>
    </dgm:pt>
    <dgm:pt modelId="{B416DC29-DDA7-4349-A1FA-A4E6D991F29D}" type="pres">
      <dgm:prSet presAssocID="{84BA4615-AF83-4CE9-A1C1-F63F90780D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A2AD1A0-0DDD-4184-B78C-FE9C9978CF8E}" type="pres">
      <dgm:prSet presAssocID="{D5024246-AEAD-4AE4-9478-B128FBC29605}" presName="composite" presStyleCnt="0"/>
      <dgm:spPr/>
      <dgm:t>
        <a:bodyPr/>
        <a:lstStyle/>
        <a:p>
          <a:pPr rtl="1"/>
          <a:endParaRPr lang="he-IL"/>
        </a:p>
      </dgm:t>
    </dgm:pt>
    <dgm:pt modelId="{C3EB206D-BAC4-4041-BCA3-DE86FECFC5D0}" type="pres">
      <dgm:prSet presAssocID="{D5024246-AEAD-4AE4-9478-B128FBC29605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E77ABC-C628-47DC-8029-A7C97C76A322}" type="pres">
      <dgm:prSet presAssocID="{D5024246-AEAD-4AE4-9478-B128FBC29605}" presName="desTx" presStyleLbl="alignAccFollowNode1" presStyleIdx="0" presStyleCnt="4" custScaleX="10033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757FC3-DEFB-4661-A7DB-9436E0B9920B}" type="pres">
      <dgm:prSet presAssocID="{DE061481-ED10-447E-9F48-94D9C3E6AE87}" presName="space" presStyleCnt="0"/>
      <dgm:spPr/>
      <dgm:t>
        <a:bodyPr/>
        <a:lstStyle/>
        <a:p>
          <a:pPr rtl="1"/>
          <a:endParaRPr lang="he-IL"/>
        </a:p>
      </dgm:t>
    </dgm:pt>
    <dgm:pt modelId="{0489A363-313E-40EB-9F9B-48B1FE1847F5}" type="pres">
      <dgm:prSet presAssocID="{1277B37C-7BF8-488C-8163-15A0BF87F73A}" presName="composite" presStyleCnt="0"/>
      <dgm:spPr/>
      <dgm:t>
        <a:bodyPr/>
        <a:lstStyle/>
        <a:p>
          <a:pPr rtl="1"/>
          <a:endParaRPr lang="he-IL"/>
        </a:p>
      </dgm:t>
    </dgm:pt>
    <dgm:pt modelId="{DCF820F8-9A06-4071-8150-612A71473703}" type="pres">
      <dgm:prSet presAssocID="{1277B37C-7BF8-488C-8163-15A0BF87F73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9B29E06-62E1-4F8C-905C-CD1E9A86F93B}" type="pres">
      <dgm:prSet presAssocID="{1277B37C-7BF8-488C-8163-15A0BF87F73A}" presName="desTx" presStyleLbl="alignAccFollowNode1" presStyleIdx="1" presStyleCnt="4" custLinFactNeighborX="59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82E5492-5652-4C73-AE42-235CE3FF62C7}" type="pres">
      <dgm:prSet presAssocID="{36117ACF-E3DA-4C7E-8A16-36BA8E470853}" presName="space" presStyleCnt="0"/>
      <dgm:spPr/>
      <dgm:t>
        <a:bodyPr/>
        <a:lstStyle/>
        <a:p>
          <a:pPr rtl="1"/>
          <a:endParaRPr lang="he-IL"/>
        </a:p>
      </dgm:t>
    </dgm:pt>
    <dgm:pt modelId="{A7A881D9-AEFA-4262-9DF0-29489BED38DD}" type="pres">
      <dgm:prSet presAssocID="{13E3EEC1-F337-43DF-915B-37919F3AEBD0}" presName="composite" presStyleCnt="0"/>
      <dgm:spPr/>
      <dgm:t>
        <a:bodyPr/>
        <a:lstStyle/>
        <a:p>
          <a:pPr rtl="1"/>
          <a:endParaRPr lang="he-IL"/>
        </a:p>
      </dgm:t>
    </dgm:pt>
    <dgm:pt modelId="{08669706-23D8-4EBF-9DFB-4AEA9B22A705}" type="pres">
      <dgm:prSet presAssocID="{13E3EEC1-F337-43DF-915B-37919F3AEBD0}" presName="parTx" presStyleLbl="alignNode1" presStyleIdx="2" presStyleCnt="4" custLinFactNeighborX="-1778" custLinFactNeighborY="-17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9DA018D-DDF9-489E-B088-A9F8B0BCB524}" type="pres">
      <dgm:prSet presAssocID="{13E3EEC1-F337-43DF-915B-37919F3AEBD0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1E8EEA-18C9-4631-BFE2-6C6AEDD2EA86}" type="pres">
      <dgm:prSet presAssocID="{FE63A29D-E12B-4732-8202-1C466DE455F5}" presName="space" presStyleCnt="0"/>
      <dgm:spPr/>
      <dgm:t>
        <a:bodyPr/>
        <a:lstStyle/>
        <a:p>
          <a:pPr rtl="1"/>
          <a:endParaRPr lang="he-IL"/>
        </a:p>
      </dgm:t>
    </dgm:pt>
    <dgm:pt modelId="{F0F7095A-BFDC-43F4-9033-71D7D41B962E}" type="pres">
      <dgm:prSet presAssocID="{3201CC73-74CB-47CD-8B5A-F1F0D6C3AD86}" presName="composite" presStyleCnt="0"/>
      <dgm:spPr/>
      <dgm:t>
        <a:bodyPr/>
        <a:lstStyle/>
        <a:p>
          <a:pPr rtl="1"/>
          <a:endParaRPr lang="he-IL"/>
        </a:p>
      </dgm:t>
    </dgm:pt>
    <dgm:pt modelId="{1148E790-6AD7-4082-9C19-11CD0EAB7845}" type="pres">
      <dgm:prSet presAssocID="{3201CC73-74CB-47CD-8B5A-F1F0D6C3AD8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E2922CB-EDF9-4E07-8459-C85CD1C4D93F}" type="pres">
      <dgm:prSet presAssocID="{3201CC73-74CB-47CD-8B5A-F1F0D6C3AD86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3B148A8-6E4A-4B8E-8CE6-9976255C05FB}" srcId="{2737737E-8F49-4AD4-9FEA-3EDA9CE7F9E8}" destId="{E7100FE3-C2CD-40DA-AEC1-4F1AB66136B5}" srcOrd="0" destOrd="0" parTransId="{297E8586-3285-43A7-8931-86341DA60E55}" sibTransId="{826E0605-2B31-4728-8FAD-FEA10AB67645}"/>
    <dgm:cxn modelId="{52D62227-1A59-4292-91CE-27B9FD238938}" type="presOf" srcId="{FE2E0E00-C8C1-432C-A447-2D555DCEAAAD}" destId="{7E2922CB-EDF9-4E07-8459-C85CD1C4D93F}" srcOrd="0" destOrd="3" presId="urn:microsoft.com/office/officeart/2005/8/layout/hList1"/>
    <dgm:cxn modelId="{C1C74F4C-9CBF-4E3D-B95C-F2F2570770EC}" type="presOf" srcId="{12C3C883-D8FD-4763-811B-5FCB6F0E1EFE}" destId="{77E77ABC-C628-47DC-8029-A7C97C76A322}" srcOrd="0" destOrd="0" presId="urn:microsoft.com/office/officeart/2005/8/layout/hList1"/>
    <dgm:cxn modelId="{012CEDB0-C25E-43EC-BB3D-6A22013D08F0}" type="presOf" srcId="{38A6B577-FE7F-4638-8056-F4CFD73AE2D7}" destId="{59B29E06-62E1-4F8C-905C-CD1E9A86F93B}" srcOrd="0" destOrd="0" presId="urn:microsoft.com/office/officeart/2005/8/layout/hList1"/>
    <dgm:cxn modelId="{9B9032CD-3D24-48CB-AE79-34D717C94853}" srcId="{84BA4615-AF83-4CE9-A1C1-F63F90780D15}" destId="{D5024246-AEAD-4AE4-9478-B128FBC29605}" srcOrd="0" destOrd="0" parTransId="{043F0F78-EA72-478D-AE70-06B3DA83065C}" sibTransId="{DE061481-ED10-447E-9F48-94D9C3E6AE87}"/>
    <dgm:cxn modelId="{96B766ED-272C-4191-8A34-45569126A464}" srcId="{13E3EEC1-F337-43DF-915B-37919F3AEBD0}" destId="{D9D0E0E2-F56B-4DFF-82E0-E6C01D77B476}" srcOrd="0" destOrd="0" parTransId="{72E04B4A-57EF-4C67-A0AD-8473D510A02E}" sibTransId="{BFBC52DE-F008-4635-B446-87007665A8B7}"/>
    <dgm:cxn modelId="{6761ED60-662D-4B93-A2AD-C05487938E4B}" srcId="{2737737E-8F49-4AD4-9FEA-3EDA9CE7F9E8}" destId="{265961F6-BCCF-4A6C-AE2C-08AC791F3C76}" srcOrd="1" destOrd="0" parTransId="{CDF22B45-52D9-4055-A9F8-B39D8D7B4487}" sibTransId="{F9BCC5B7-9934-455F-8B6D-10A5A0875F8D}"/>
    <dgm:cxn modelId="{993FB99C-AB3D-415D-AA93-C3515998FBDD}" type="presOf" srcId="{13E3EEC1-F337-43DF-915B-37919F3AEBD0}" destId="{08669706-23D8-4EBF-9DFB-4AEA9B22A705}" srcOrd="0" destOrd="0" presId="urn:microsoft.com/office/officeart/2005/8/layout/hList1"/>
    <dgm:cxn modelId="{B72635BA-30B6-43DB-850B-BFFE2110F9FA}" srcId="{3201CC73-74CB-47CD-8B5A-F1F0D6C3AD86}" destId="{C3FB5A24-3C35-4151-A403-F05D8421CE2D}" srcOrd="2" destOrd="0" parTransId="{791EBC26-4ABC-4EC1-BFC1-36678DA41F70}" sibTransId="{4B76D73D-BB3F-47EF-B317-98C493E36E94}"/>
    <dgm:cxn modelId="{E6C88CC6-4EF6-42C1-AD88-6781878353AB}" srcId="{3201CC73-74CB-47CD-8B5A-F1F0D6C3AD86}" destId="{2737737E-8F49-4AD4-9FEA-3EDA9CE7F9E8}" srcOrd="0" destOrd="0" parTransId="{1493915A-194B-4560-B896-DB5C36349B7C}" sibTransId="{05F4E844-C95C-4320-AE45-D759DB18D1EE}"/>
    <dgm:cxn modelId="{C03D2BBD-764B-41D1-A933-CFA780ABFC73}" type="presOf" srcId="{4AF1EE82-1D78-494C-AA00-288767A17217}" destId="{7E2922CB-EDF9-4E07-8459-C85CD1C4D93F}" srcOrd="0" destOrd="4" presId="urn:microsoft.com/office/officeart/2005/8/layout/hList1"/>
    <dgm:cxn modelId="{92752BBC-BDD9-43FE-A038-A52F77BC0B53}" srcId="{84BA4615-AF83-4CE9-A1C1-F63F90780D15}" destId="{3201CC73-74CB-47CD-8B5A-F1F0D6C3AD86}" srcOrd="3" destOrd="0" parTransId="{B120AE1F-CC1E-4430-9D29-FD370B738E53}" sibTransId="{D45410EF-17F5-42A2-9CA7-0EABEBAF2CA1}"/>
    <dgm:cxn modelId="{9D0A748E-752D-4F74-9687-216A6C1B7F3F}" type="presOf" srcId="{E7100FE3-C2CD-40DA-AEC1-4F1AB66136B5}" destId="{7E2922CB-EDF9-4E07-8459-C85CD1C4D93F}" srcOrd="0" destOrd="1" presId="urn:microsoft.com/office/officeart/2005/8/layout/hList1"/>
    <dgm:cxn modelId="{2A73ACFA-1A3C-409D-9C41-E30919B03C8B}" type="presOf" srcId="{C3FB5A24-3C35-4151-A403-F05D8421CE2D}" destId="{7E2922CB-EDF9-4E07-8459-C85CD1C4D93F}" srcOrd="0" destOrd="5" presId="urn:microsoft.com/office/officeart/2005/8/layout/hList1"/>
    <dgm:cxn modelId="{20E16FBF-9D5E-4AF7-B18C-A0F8A34A0B85}" type="presOf" srcId="{265961F6-BCCF-4A6C-AE2C-08AC791F3C76}" destId="{7E2922CB-EDF9-4E07-8459-C85CD1C4D93F}" srcOrd="0" destOrd="2" presId="urn:microsoft.com/office/officeart/2005/8/layout/hList1"/>
    <dgm:cxn modelId="{4C604ED7-9D05-4A45-9598-13D965CC0C7B}" type="presOf" srcId="{D9D0E0E2-F56B-4DFF-82E0-E6C01D77B476}" destId="{A9DA018D-DDF9-489E-B088-A9F8B0BCB524}" srcOrd="0" destOrd="0" presId="urn:microsoft.com/office/officeart/2005/8/layout/hList1"/>
    <dgm:cxn modelId="{F0D0C795-C568-4BA8-8CDA-C760A99F166C}" type="presOf" srcId="{2737737E-8F49-4AD4-9FEA-3EDA9CE7F9E8}" destId="{7E2922CB-EDF9-4E07-8459-C85CD1C4D93F}" srcOrd="0" destOrd="0" presId="urn:microsoft.com/office/officeart/2005/8/layout/hList1"/>
    <dgm:cxn modelId="{D08BD423-465A-4144-B237-7E31051E46B3}" srcId="{84BA4615-AF83-4CE9-A1C1-F63F90780D15}" destId="{13E3EEC1-F337-43DF-915B-37919F3AEBD0}" srcOrd="2" destOrd="0" parTransId="{EB8A142F-4F42-41B6-875B-1406936397DB}" sibTransId="{FE63A29D-E12B-4732-8202-1C466DE455F5}"/>
    <dgm:cxn modelId="{6D8703C7-CA1F-4234-B456-8AED6FC9EC7B}" type="presOf" srcId="{84BA4615-AF83-4CE9-A1C1-F63F90780D15}" destId="{B416DC29-DDA7-4349-A1FA-A4E6D991F29D}" srcOrd="0" destOrd="0" presId="urn:microsoft.com/office/officeart/2005/8/layout/hList1"/>
    <dgm:cxn modelId="{92F8BB74-0A62-4991-A896-9C79E841C2F6}" srcId="{D5024246-AEAD-4AE4-9478-B128FBC29605}" destId="{12C3C883-D8FD-4763-811B-5FCB6F0E1EFE}" srcOrd="0" destOrd="0" parTransId="{1B22F0CD-4596-4320-BA29-EAA9A099C329}" sibTransId="{9BDEE938-B4B3-409B-81C9-81799A30DF9C}"/>
    <dgm:cxn modelId="{3DE2A6EE-74B0-4802-AA87-B6DF5904FEFC}" srcId="{2737737E-8F49-4AD4-9FEA-3EDA9CE7F9E8}" destId="{FE2E0E00-C8C1-432C-A447-2D555DCEAAAD}" srcOrd="2" destOrd="0" parTransId="{024CFC7A-A6CC-4EA4-82AF-D53C23F536F7}" sibTransId="{E7659002-AEF4-4773-B385-388DE1B15F37}"/>
    <dgm:cxn modelId="{49CC1ABA-8D8E-4725-B8C2-88C7CE02E74E}" srcId="{3201CC73-74CB-47CD-8B5A-F1F0D6C3AD86}" destId="{4AF1EE82-1D78-494C-AA00-288767A17217}" srcOrd="1" destOrd="0" parTransId="{604EF84A-122A-4D3B-9FF3-F5D6E46DF042}" sibTransId="{AA86D771-A0C9-4DA4-95C3-5FDEF5425062}"/>
    <dgm:cxn modelId="{F0B1CBDC-7D9A-45A7-987E-46DBE113ABF3}" type="presOf" srcId="{1277B37C-7BF8-488C-8163-15A0BF87F73A}" destId="{DCF820F8-9A06-4071-8150-612A71473703}" srcOrd="0" destOrd="0" presId="urn:microsoft.com/office/officeart/2005/8/layout/hList1"/>
    <dgm:cxn modelId="{0538E5E0-40BD-4689-AFB2-170B12692CE2}" srcId="{1277B37C-7BF8-488C-8163-15A0BF87F73A}" destId="{38A6B577-FE7F-4638-8056-F4CFD73AE2D7}" srcOrd="0" destOrd="0" parTransId="{87F4E72D-F299-46D2-8745-71133A423DDE}" sibTransId="{8CD050E0-C254-4871-A668-193CAD34FD42}"/>
    <dgm:cxn modelId="{677680FB-1BF8-4386-9B9B-A60657C68A17}" type="presOf" srcId="{3201CC73-74CB-47CD-8B5A-F1F0D6C3AD86}" destId="{1148E790-6AD7-4082-9C19-11CD0EAB7845}" srcOrd="0" destOrd="0" presId="urn:microsoft.com/office/officeart/2005/8/layout/hList1"/>
    <dgm:cxn modelId="{B7EFEFD9-1ED0-415D-84FC-8B8FC43D1B84}" srcId="{84BA4615-AF83-4CE9-A1C1-F63F90780D15}" destId="{1277B37C-7BF8-488C-8163-15A0BF87F73A}" srcOrd="1" destOrd="0" parTransId="{F68869AD-BC10-4EBB-8CC0-68FE741AB3A4}" sibTransId="{36117ACF-E3DA-4C7E-8A16-36BA8E470853}"/>
    <dgm:cxn modelId="{665FCE1C-7404-4585-9085-9376131FD3C7}" type="presOf" srcId="{D5024246-AEAD-4AE4-9478-B128FBC29605}" destId="{C3EB206D-BAC4-4041-BCA3-DE86FECFC5D0}" srcOrd="0" destOrd="0" presId="urn:microsoft.com/office/officeart/2005/8/layout/hList1"/>
    <dgm:cxn modelId="{AED7061A-6679-48CB-94AD-4DA08EE597CC}" type="presParOf" srcId="{B416DC29-DDA7-4349-A1FA-A4E6D991F29D}" destId="{CA2AD1A0-0DDD-4184-B78C-FE9C9978CF8E}" srcOrd="0" destOrd="0" presId="urn:microsoft.com/office/officeart/2005/8/layout/hList1"/>
    <dgm:cxn modelId="{2351E2D1-D4ED-40B9-923A-B46CBCB0E4EB}" type="presParOf" srcId="{CA2AD1A0-0DDD-4184-B78C-FE9C9978CF8E}" destId="{C3EB206D-BAC4-4041-BCA3-DE86FECFC5D0}" srcOrd="0" destOrd="0" presId="urn:microsoft.com/office/officeart/2005/8/layout/hList1"/>
    <dgm:cxn modelId="{8C516C50-6AD1-4D4E-8C89-5D5AA53C7E48}" type="presParOf" srcId="{CA2AD1A0-0DDD-4184-B78C-FE9C9978CF8E}" destId="{77E77ABC-C628-47DC-8029-A7C97C76A322}" srcOrd="1" destOrd="0" presId="urn:microsoft.com/office/officeart/2005/8/layout/hList1"/>
    <dgm:cxn modelId="{E9FB2927-6D3A-45BD-BEFA-B5E837973572}" type="presParOf" srcId="{B416DC29-DDA7-4349-A1FA-A4E6D991F29D}" destId="{52757FC3-DEFB-4661-A7DB-9436E0B9920B}" srcOrd="1" destOrd="0" presId="urn:microsoft.com/office/officeart/2005/8/layout/hList1"/>
    <dgm:cxn modelId="{1AD82CFB-5A92-4CB1-B25C-E91E0725445E}" type="presParOf" srcId="{B416DC29-DDA7-4349-A1FA-A4E6D991F29D}" destId="{0489A363-313E-40EB-9F9B-48B1FE1847F5}" srcOrd="2" destOrd="0" presId="urn:microsoft.com/office/officeart/2005/8/layout/hList1"/>
    <dgm:cxn modelId="{9B3F9F0E-E8AE-4874-AC09-1F1CF5DBC5EC}" type="presParOf" srcId="{0489A363-313E-40EB-9F9B-48B1FE1847F5}" destId="{DCF820F8-9A06-4071-8150-612A71473703}" srcOrd="0" destOrd="0" presId="urn:microsoft.com/office/officeart/2005/8/layout/hList1"/>
    <dgm:cxn modelId="{4B3EEA82-7044-448F-9BAC-838EDD78BF6B}" type="presParOf" srcId="{0489A363-313E-40EB-9F9B-48B1FE1847F5}" destId="{59B29E06-62E1-4F8C-905C-CD1E9A86F93B}" srcOrd="1" destOrd="0" presId="urn:microsoft.com/office/officeart/2005/8/layout/hList1"/>
    <dgm:cxn modelId="{9238BF42-33A6-4DEE-955E-2838F17975FE}" type="presParOf" srcId="{B416DC29-DDA7-4349-A1FA-A4E6D991F29D}" destId="{E82E5492-5652-4C73-AE42-235CE3FF62C7}" srcOrd="3" destOrd="0" presId="urn:microsoft.com/office/officeart/2005/8/layout/hList1"/>
    <dgm:cxn modelId="{EAD2D897-17C0-417D-A583-4CAAFAA9191E}" type="presParOf" srcId="{B416DC29-DDA7-4349-A1FA-A4E6D991F29D}" destId="{A7A881D9-AEFA-4262-9DF0-29489BED38DD}" srcOrd="4" destOrd="0" presId="urn:microsoft.com/office/officeart/2005/8/layout/hList1"/>
    <dgm:cxn modelId="{937B95BB-2F45-48CA-BEDE-EA97201963E1}" type="presParOf" srcId="{A7A881D9-AEFA-4262-9DF0-29489BED38DD}" destId="{08669706-23D8-4EBF-9DFB-4AEA9B22A705}" srcOrd="0" destOrd="0" presId="urn:microsoft.com/office/officeart/2005/8/layout/hList1"/>
    <dgm:cxn modelId="{822933AE-E99B-4053-9DA2-5B628A5866BB}" type="presParOf" srcId="{A7A881D9-AEFA-4262-9DF0-29489BED38DD}" destId="{A9DA018D-DDF9-489E-B088-A9F8B0BCB524}" srcOrd="1" destOrd="0" presId="urn:microsoft.com/office/officeart/2005/8/layout/hList1"/>
    <dgm:cxn modelId="{0092F923-2028-473B-B168-8857A76EF030}" type="presParOf" srcId="{B416DC29-DDA7-4349-A1FA-A4E6D991F29D}" destId="{901E8EEA-18C9-4631-BFE2-6C6AEDD2EA86}" srcOrd="5" destOrd="0" presId="urn:microsoft.com/office/officeart/2005/8/layout/hList1"/>
    <dgm:cxn modelId="{83975005-6EC5-49F9-901A-BBCA1A72F3EF}" type="presParOf" srcId="{B416DC29-DDA7-4349-A1FA-A4E6D991F29D}" destId="{F0F7095A-BFDC-43F4-9033-71D7D41B962E}" srcOrd="6" destOrd="0" presId="urn:microsoft.com/office/officeart/2005/8/layout/hList1"/>
    <dgm:cxn modelId="{4C515469-320A-45ED-BF45-98F4B8F49291}" type="presParOf" srcId="{F0F7095A-BFDC-43F4-9033-71D7D41B962E}" destId="{1148E790-6AD7-4082-9C19-11CD0EAB7845}" srcOrd="0" destOrd="0" presId="urn:microsoft.com/office/officeart/2005/8/layout/hList1"/>
    <dgm:cxn modelId="{393CF5DE-C979-4F51-A1F1-1C6A90999796}" type="presParOf" srcId="{F0F7095A-BFDC-43F4-9033-71D7D41B962E}" destId="{7E2922CB-EDF9-4E07-8459-C85CD1C4D9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09E215A-6CF5-4E57-8D41-7C21F8DF2C9D}" type="presOf" srcId="{0A955D92-E3C4-4687-B67B-3DB27364FBA8}" destId="{36861F95-9DA0-4A7D-B55E-DBF2DD6564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20C149-038F-4026-8B6F-27710F6EAFF3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    implementation </a:t>
          </a:r>
          <a:r>
            <a:rPr lang="en-US" b="1" dirty="0">
              <a:solidFill>
                <a:schemeClr val="tx1"/>
              </a:solidFill>
            </a:rPr>
            <a:t>of MIT </a:t>
          </a:r>
          <a:r>
            <a:rPr lang="en-US" b="1" dirty="0" smtClean="0">
              <a:solidFill>
                <a:schemeClr val="tx1"/>
              </a:solidFill>
            </a:rPr>
            <a:t>		     beginning </a:t>
          </a:r>
          <a:r>
            <a:rPr lang="en-US" b="1" dirty="0">
              <a:solidFill>
                <a:schemeClr val="tx1"/>
              </a:solidFill>
            </a:rPr>
            <a:t>teachers’ voice	</a:t>
          </a:r>
          <a:r>
            <a:rPr lang="en-US" b="1" dirty="0" smtClean="0">
              <a:solidFill>
                <a:schemeClr val="tx1"/>
              </a:solidFill>
            </a:rPr>
            <a:t>	       workshop s	                  </a:t>
          </a:r>
          <a:r>
            <a:rPr lang="en-US" b="1" dirty="0"/>
            <a:t>	</a:t>
          </a:r>
          <a:r>
            <a:rPr lang="en-US" b="1" dirty="0">
              <a:solidFill>
                <a:schemeClr val="tx1"/>
              </a:solidFill>
            </a:rPr>
            <a:t>curriculum &amp; syllabi </a:t>
          </a:r>
          <a:endParaRPr lang="he-IL" b="1" dirty="0">
            <a:solidFill>
              <a:schemeClr val="tx1"/>
            </a:solidFill>
          </a:endParaRPr>
        </a:p>
      </dgm:t>
    </dgm:pt>
    <dgm:pt modelId="{A53F0E07-1FEE-4C79-A6E7-62EAEEEB106B}" type="parTrans" cxnId="{6209DDAB-1E07-4975-B4DA-A01655689734}">
      <dgm:prSet/>
      <dgm:spPr/>
      <dgm:t>
        <a:bodyPr/>
        <a:lstStyle/>
        <a:p>
          <a:endParaRPr lang="en-US"/>
        </a:p>
      </dgm:t>
    </dgm:pt>
    <dgm:pt modelId="{B9D2A4CC-0763-4F1F-8433-A92532521F6E}" type="sibTrans" cxnId="{6209DDAB-1E07-4975-B4DA-A01655689734}">
      <dgm:prSet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22C0EDA-5E9F-44F9-AB89-A021B4A1E83D}" type="pres">
      <dgm:prSet presAssocID="{6B20C149-038F-4026-8B6F-27710F6EAFF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209DDAB-1E07-4975-B4DA-A01655689734}" srcId="{0A955D92-E3C4-4687-B67B-3DB27364FBA8}" destId="{6B20C149-038F-4026-8B6F-27710F6EAFF3}" srcOrd="0" destOrd="0" parTransId="{A53F0E07-1FEE-4C79-A6E7-62EAEEEB106B}" sibTransId="{B9D2A4CC-0763-4F1F-8433-A92532521F6E}"/>
    <dgm:cxn modelId="{909E215A-6CF5-4E57-8D41-7C21F8DF2C9D}" type="presOf" srcId="{0A955D92-E3C4-4687-B67B-3DB27364FBA8}" destId="{36861F95-9DA0-4A7D-B55E-DBF2DD656482}" srcOrd="0" destOrd="0" presId="urn:microsoft.com/office/officeart/2005/8/layout/vList2"/>
    <dgm:cxn modelId="{8540EABB-F86B-4C1E-81E0-18695F12E99D}" type="presOf" srcId="{6B20C149-038F-4026-8B6F-27710F6EAFF3}" destId="{F22C0EDA-5E9F-44F9-AB89-A021B4A1E83D}" srcOrd="0" destOrd="0" presId="urn:microsoft.com/office/officeart/2005/8/layout/vList2"/>
    <dgm:cxn modelId="{453FF8AE-5BB4-41C2-A336-62C799B16A93}" type="presParOf" srcId="{36861F95-9DA0-4A7D-B55E-DBF2DD656482}" destId="{F22C0EDA-5E9F-44F9-AB89-A021B4A1E8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20C149-038F-4026-8B6F-27710F6EAFF3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    </a:t>
          </a:r>
          <a:r>
            <a:rPr lang="en-US" b="1" dirty="0" smtClean="0">
              <a:solidFill>
                <a:schemeClr val="tx1"/>
              </a:solidFill>
            </a:rPr>
            <a:t>implementation </a:t>
          </a:r>
          <a:r>
            <a:rPr lang="en-US" b="1" dirty="0">
              <a:solidFill>
                <a:schemeClr val="tx1"/>
              </a:solidFill>
            </a:rPr>
            <a:t>of MIT </a:t>
          </a:r>
          <a:r>
            <a:rPr lang="en-US" b="1" dirty="0" smtClean="0">
              <a:solidFill>
                <a:schemeClr val="tx1"/>
              </a:solidFill>
            </a:rPr>
            <a:t>		</a:t>
          </a:r>
          <a:r>
            <a:rPr lang="en-US" b="0" dirty="0" smtClean="0">
              <a:solidFill>
                <a:schemeClr val="tx1"/>
              </a:solidFill>
            </a:rPr>
            <a:t>     beginning </a:t>
          </a:r>
          <a:r>
            <a:rPr lang="en-US" b="0" dirty="0">
              <a:solidFill>
                <a:schemeClr val="tx1"/>
              </a:solidFill>
            </a:rPr>
            <a:t>teachers’ voice</a:t>
          </a:r>
          <a:r>
            <a:rPr lang="en-US" b="1" dirty="0">
              <a:solidFill>
                <a:schemeClr val="tx1"/>
              </a:solidFill>
            </a:rPr>
            <a:t>	</a:t>
          </a:r>
          <a:r>
            <a:rPr lang="en-US" b="1" dirty="0" smtClean="0">
              <a:solidFill>
                <a:schemeClr val="tx1"/>
              </a:solidFill>
            </a:rPr>
            <a:t>	       </a:t>
          </a:r>
          <a:r>
            <a:rPr lang="en-US" b="0" dirty="0" smtClean="0">
              <a:solidFill>
                <a:schemeClr val="tx1"/>
              </a:solidFill>
            </a:rPr>
            <a:t>workshop s	                  </a:t>
          </a:r>
          <a:r>
            <a:rPr lang="en-US" dirty="0"/>
            <a:t>	</a:t>
          </a:r>
          <a:r>
            <a:rPr lang="en-US" b="0" dirty="0">
              <a:solidFill>
                <a:schemeClr val="tx1"/>
              </a:solidFill>
            </a:rPr>
            <a:t>curriculum &amp; syllabi </a:t>
          </a:r>
          <a:endParaRPr lang="he-IL" b="0" dirty="0">
            <a:solidFill>
              <a:schemeClr val="tx1"/>
            </a:solidFill>
          </a:endParaRPr>
        </a:p>
      </dgm:t>
    </dgm:pt>
    <dgm:pt modelId="{A53F0E07-1FEE-4C79-A6E7-62EAEEEB106B}" type="parTrans" cxnId="{6209DDAB-1E07-4975-B4DA-A01655689734}">
      <dgm:prSet/>
      <dgm:spPr/>
      <dgm:t>
        <a:bodyPr/>
        <a:lstStyle/>
        <a:p>
          <a:endParaRPr lang="en-US"/>
        </a:p>
      </dgm:t>
    </dgm:pt>
    <dgm:pt modelId="{B9D2A4CC-0763-4F1F-8433-A92532521F6E}" type="sibTrans" cxnId="{6209DDAB-1E07-4975-B4DA-A01655689734}">
      <dgm:prSet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22C0EDA-5E9F-44F9-AB89-A021B4A1E83D}" type="pres">
      <dgm:prSet presAssocID="{6B20C149-038F-4026-8B6F-27710F6EAFF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6209DDAB-1E07-4975-B4DA-A01655689734}" srcId="{0A955D92-E3C4-4687-B67B-3DB27364FBA8}" destId="{6B20C149-038F-4026-8B6F-27710F6EAFF3}" srcOrd="0" destOrd="0" parTransId="{A53F0E07-1FEE-4C79-A6E7-62EAEEEB106B}" sibTransId="{B9D2A4CC-0763-4F1F-8433-A92532521F6E}"/>
    <dgm:cxn modelId="{909E215A-6CF5-4E57-8D41-7C21F8DF2C9D}" type="presOf" srcId="{0A955D92-E3C4-4687-B67B-3DB27364FBA8}" destId="{36861F95-9DA0-4A7D-B55E-DBF2DD656482}" srcOrd="0" destOrd="0" presId="urn:microsoft.com/office/officeart/2005/8/layout/vList2"/>
    <dgm:cxn modelId="{8540EABB-F86B-4C1E-81E0-18695F12E99D}" type="presOf" srcId="{6B20C149-038F-4026-8B6F-27710F6EAFF3}" destId="{F22C0EDA-5E9F-44F9-AB89-A021B4A1E83D}" srcOrd="0" destOrd="0" presId="urn:microsoft.com/office/officeart/2005/8/layout/vList2"/>
    <dgm:cxn modelId="{453FF8AE-5BB4-41C2-A336-62C799B16A93}" type="presParOf" srcId="{36861F95-9DA0-4A7D-B55E-DBF2DD656482}" destId="{F22C0EDA-5E9F-44F9-AB89-A021B4A1E8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4A2A49-C772-4702-B07F-D00F6647B8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D50206-185E-4CE3-961A-1AA058DD86AC}" type="pres">
      <dgm:prSet presAssocID="{8F4A2A49-C772-4702-B07F-D00F6647B8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71B81D7-5753-40F3-8607-95EC4A870DBF}" type="presOf" srcId="{8F4A2A49-C772-4702-B07F-D00F6647B889}" destId="{76D50206-185E-4CE3-961A-1AA058DD86A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955D92-E3C4-4687-B67B-3DB27364FB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61F95-9DA0-4A7D-B55E-DBF2DD656482}" type="pres">
      <dgm:prSet presAssocID="{0A955D92-E3C4-4687-B67B-3DB27364FB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09E215A-6CF5-4E57-8D41-7C21F8DF2C9D}" type="presOf" srcId="{0A955D92-E3C4-4687-B67B-3DB27364FBA8}" destId="{36861F95-9DA0-4A7D-B55E-DBF2DD6564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B206D-BAC4-4041-BCA3-DE86FECFC5D0}">
      <dsp:nvSpPr>
        <dsp:cNvPr id="0" name=""/>
        <dsp:cNvSpPr/>
      </dsp:nvSpPr>
      <dsp:spPr>
        <a:xfrm>
          <a:off x="0" y="148839"/>
          <a:ext cx="2784007" cy="124026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Tasks</a:t>
          </a:r>
          <a:endParaRPr lang="he-IL" sz="2400" kern="1200" dirty="0"/>
        </a:p>
      </dsp:txBody>
      <dsp:txXfrm>
        <a:off x="0" y="148839"/>
        <a:ext cx="2784007" cy="1240268"/>
      </dsp:txXfrm>
    </dsp:sp>
    <dsp:sp modelId="{77E77ABC-C628-47DC-8029-A7C97C76A322}">
      <dsp:nvSpPr>
        <dsp:cNvPr id="0" name=""/>
        <dsp:cNvSpPr/>
      </dsp:nvSpPr>
      <dsp:spPr>
        <a:xfrm>
          <a:off x="23551" y="1132284"/>
          <a:ext cx="2741212" cy="415044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smtClean="0">
              <a:latin typeface="+mj-lt"/>
            </a:rPr>
            <a:t>Managing communication platform</a:t>
          </a:r>
          <a:endParaRPr lang="he-IL" sz="2400" kern="1200" dirty="0"/>
        </a:p>
      </dsp:txBody>
      <dsp:txXfrm>
        <a:off x="23551" y="1132284"/>
        <a:ext cx="2741212" cy="4150440"/>
      </dsp:txXfrm>
    </dsp:sp>
    <dsp:sp modelId="{DCF820F8-9A06-4071-8150-612A71473703}">
      <dsp:nvSpPr>
        <dsp:cNvPr id="0" name=""/>
        <dsp:cNvSpPr/>
      </dsp:nvSpPr>
      <dsp:spPr>
        <a:xfrm>
          <a:off x="3122374" y="101762"/>
          <a:ext cx="2719478" cy="960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Expected Outcomes</a:t>
          </a:r>
          <a:endParaRPr lang="he-IL" sz="2400" kern="1200" dirty="0"/>
        </a:p>
      </dsp:txBody>
      <dsp:txXfrm>
        <a:off x="3122374" y="101762"/>
        <a:ext cx="2719478" cy="960607"/>
      </dsp:txXfrm>
    </dsp:sp>
    <dsp:sp modelId="{59B29E06-62E1-4F8C-905C-CD1E9A86F93B}">
      <dsp:nvSpPr>
        <dsp:cNvPr id="0" name=""/>
        <dsp:cNvSpPr/>
      </dsp:nvSpPr>
      <dsp:spPr>
        <a:xfrm>
          <a:off x="3157664" y="1062369"/>
          <a:ext cx="2677380" cy="415044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>
              <a:latin typeface="+mj-lt"/>
            </a:rPr>
            <a:t>Summary report on the implementation of MITs. </a:t>
          </a:r>
          <a:endParaRPr lang="he-IL" sz="2400" kern="1200" dirty="0"/>
        </a:p>
      </dsp:txBody>
      <dsp:txXfrm>
        <a:off x="3157664" y="1062369"/>
        <a:ext cx="2677380" cy="4150440"/>
      </dsp:txXfrm>
    </dsp:sp>
    <dsp:sp modelId="{08669706-23D8-4EBF-9DFB-4AEA9B22A705}">
      <dsp:nvSpPr>
        <dsp:cNvPr id="0" name=""/>
        <dsp:cNvSpPr/>
      </dsp:nvSpPr>
      <dsp:spPr>
        <a:xfrm>
          <a:off x="6135366" y="84894"/>
          <a:ext cx="2401517" cy="960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Done so far</a:t>
          </a:r>
          <a:endParaRPr lang="he-IL" sz="2400" kern="1200" dirty="0"/>
        </a:p>
      </dsp:txBody>
      <dsp:txXfrm>
        <a:off x="6135366" y="84894"/>
        <a:ext cx="2401517" cy="960607"/>
      </dsp:txXfrm>
    </dsp:sp>
    <dsp:sp modelId="{A9DA018D-DDF9-489E-B088-A9F8B0BCB524}">
      <dsp:nvSpPr>
        <dsp:cNvPr id="0" name=""/>
        <dsp:cNvSpPr/>
      </dsp:nvSpPr>
      <dsp:spPr>
        <a:xfrm>
          <a:off x="6178065" y="1062369"/>
          <a:ext cx="2401517" cy="415044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 Designed templet based on the input of each of the partners</a:t>
          </a:r>
          <a:endParaRPr lang="he-IL" sz="2400" kern="1200" dirty="0"/>
        </a:p>
      </dsp:txBody>
      <dsp:txXfrm>
        <a:off x="6178065" y="1062369"/>
        <a:ext cx="2401517" cy="4150440"/>
      </dsp:txXfrm>
    </dsp:sp>
    <dsp:sp modelId="{1148E790-6AD7-4082-9C19-11CD0EAB7845}">
      <dsp:nvSpPr>
        <dsp:cNvPr id="0" name=""/>
        <dsp:cNvSpPr/>
      </dsp:nvSpPr>
      <dsp:spPr>
        <a:xfrm>
          <a:off x="8915796" y="101762"/>
          <a:ext cx="2401517" cy="960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Needs to be done</a:t>
          </a:r>
          <a:endParaRPr lang="he-IL" sz="2400" kern="1200" dirty="0"/>
        </a:p>
      </dsp:txBody>
      <dsp:txXfrm>
        <a:off x="8915796" y="101762"/>
        <a:ext cx="2401517" cy="960607"/>
      </dsp:txXfrm>
    </dsp:sp>
    <dsp:sp modelId="{7E2922CB-EDF9-4E07-8459-C85CD1C4D93F}">
      <dsp:nvSpPr>
        <dsp:cNvPr id="0" name=""/>
        <dsp:cNvSpPr/>
      </dsp:nvSpPr>
      <dsp:spPr>
        <a:xfrm>
          <a:off x="8915796" y="1062369"/>
          <a:ext cx="2401517" cy="415044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receive annually reports from all participant</a:t>
          </a:r>
          <a:endParaRPr lang="he-IL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first report due – May , 2017</a:t>
          </a:r>
          <a:endParaRPr lang="he-IL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Write a final summary report - 2019</a:t>
          </a:r>
          <a:endParaRPr lang="he-IL" sz="24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2300" kern="1200" dirty="0"/>
        </a:p>
      </dsp:txBody>
      <dsp:txXfrm>
        <a:off x="8915796" y="1062369"/>
        <a:ext cx="2401517" cy="41504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C0EDA-5E9F-44F9-AB89-A021B4A1E83D}">
      <dsp:nvSpPr>
        <dsp:cNvPr id="0" name=""/>
        <dsp:cNvSpPr/>
      </dsp:nvSpPr>
      <dsp:spPr>
        <a:xfrm>
          <a:off x="0" y="0"/>
          <a:ext cx="11739622" cy="35977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>
              <a:solidFill>
                <a:schemeClr val="tx1"/>
              </a:solidFill>
            </a:rPr>
            <a:t>    implementation </a:t>
          </a:r>
          <a:r>
            <a:rPr lang="en-US" sz="1500" b="0" kern="1200" dirty="0">
              <a:solidFill>
                <a:schemeClr val="tx1"/>
              </a:solidFill>
            </a:rPr>
            <a:t>of MIT </a:t>
          </a:r>
          <a:r>
            <a:rPr lang="en-US" sz="1500" b="1" kern="1200" dirty="0" smtClean="0">
              <a:solidFill>
                <a:schemeClr val="tx1"/>
              </a:solidFill>
            </a:rPr>
            <a:t>		     beginning </a:t>
          </a:r>
          <a:r>
            <a:rPr lang="en-US" sz="1500" b="1" kern="1200" dirty="0">
              <a:solidFill>
                <a:schemeClr val="tx1"/>
              </a:solidFill>
            </a:rPr>
            <a:t>teachers’ voice	</a:t>
          </a:r>
          <a:r>
            <a:rPr lang="en-US" sz="1500" b="1" kern="1200" dirty="0" smtClean="0">
              <a:solidFill>
                <a:schemeClr val="tx1"/>
              </a:solidFill>
            </a:rPr>
            <a:t>	       </a:t>
          </a:r>
          <a:r>
            <a:rPr lang="en-US" sz="1500" b="0" kern="1200" dirty="0" smtClean="0">
              <a:solidFill>
                <a:schemeClr val="tx1"/>
              </a:solidFill>
            </a:rPr>
            <a:t>workshop s	                  </a:t>
          </a:r>
          <a:r>
            <a:rPr lang="en-US" sz="1500" kern="1200" dirty="0"/>
            <a:t>	</a:t>
          </a:r>
          <a:r>
            <a:rPr lang="en-US" sz="1500" b="0" kern="1200" dirty="0">
              <a:solidFill>
                <a:schemeClr val="tx1"/>
              </a:solidFill>
            </a:rPr>
            <a:t>curriculum &amp; syllabi </a:t>
          </a:r>
          <a:endParaRPr lang="he-IL" sz="1500" b="0" kern="1200" dirty="0">
            <a:solidFill>
              <a:schemeClr val="tx1"/>
            </a:solidFill>
          </a:endParaRPr>
        </a:p>
      </dsp:txBody>
      <dsp:txXfrm>
        <a:off x="17563" y="17563"/>
        <a:ext cx="11704496" cy="32464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C0EDA-5E9F-44F9-AB89-A021B4A1E83D}">
      <dsp:nvSpPr>
        <dsp:cNvPr id="0" name=""/>
        <dsp:cNvSpPr/>
      </dsp:nvSpPr>
      <dsp:spPr>
        <a:xfrm>
          <a:off x="0" y="293"/>
          <a:ext cx="11739622" cy="35977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>
              <a:solidFill>
                <a:schemeClr val="tx1"/>
              </a:solidFill>
            </a:rPr>
            <a:t>    implementation </a:t>
          </a:r>
          <a:r>
            <a:rPr lang="en-US" sz="1500" b="0" kern="1200" dirty="0">
              <a:solidFill>
                <a:schemeClr val="tx1"/>
              </a:solidFill>
            </a:rPr>
            <a:t>of MIT </a:t>
          </a:r>
          <a:r>
            <a:rPr lang="en-US" sz="1500" b="1" kern="1200" dirty="0" smtClean="0">
              <a:solidFill>
                <a:schemeClr val="tx1"/>
              </a:solidFill>
            </a:rPr>
            <a:t>		     beginning </a:t>
          </a:r>
          <a:r>
            <a:rPr lang="en-US" sz="1500" b="1" kern="1200" dirty="0">
              <a:solidFill>
                <a:schemeClr val="tx1"/>
              </a:solidFill>
            </a:rPr>
            <a:t>teachers’ voice	</a:t>
          </a:r>
          <a:r>
            <a:rPr lang="en-US" sz="1500" b="1" kern="1200" dirty="0" smtClean="0">
              <a:solidFill>
                <a:schemeClr val="tx1"/>
              </a:solidFill>
            </a:rPr>
            <a:t>	       </a:t>
          </a:r>
          <a:r>
            <a:rPr lang="en-US" sz="1500" b="0" kern="1200" dirty="0" smtClean="0">
              <a:solidFill>
                <a:schemeClr val="tx1"/>
              </a:solidFill>
            </a:rPr>
            <a:t>workshop s	                  </a:t>
          </a:r>
          <a:r>
            <a:rPr lang="en-US" sz="1500" kern="1200" dirty="0"/>
            <a:t>	</a:t>
          </a:r>
          <a:r>
            <a:rPr lang="en-US" sz="1500" b="0" kern="1200" dirty="0">
              <a:solidFill>
                <a:schemeClr val="tx1"/>
              </a:solidFill>
            </a:rPr>
            <a:t>curriculum &amp; syllabi </a:t>
          </a:r>
          <a:endParaRPr lang="he-IL" sz="1500" b="0" kern="1200" dirty="0">
            <a:solidFill>
              <a:schemeClr val="tx1"/>
            </a:solidFill>
          </a:endParaRPr>
        </a:p>
      </dsp:txBody>
      <dsp:txXfrm>
        <a:off x="17563" y="17856"/>
        <a:ext cx="11704496" cy="32464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C0EDA-5E9F-44F9-AB89-A021B4A1E83D}">
      <dsp:nvSpPr>
        <dsp:cNvPr id="0" name=""/>
        <dsp:cNvSpPr/>
      </dsp:nvSpPr>
      <dsp:spPr>
        <a:xfrm>
          <a:off x="0" y="293"/>
          <a:ext cx="11739622" cy="35977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>
              <a:solidFill>
                <a:schemeClr val="tx1"/>
              </a:solidFill>
            </a:rPr>
            <a:t>    implementation </a:t>
          </a:r>
          <a:r>
            <a:rPr lang="en-US" sz="1500" b="0" kern="1200" dirty="0">
              <a:solidFill>
                <a:schemeClr val="tx1"/>
              </a:solidFill>
            </a:rPr>
            <a:t>of MIT </a:t>
          </a:r>
          <a:r>
            <a:rPr lang="en-US" sz="1500" b="0" kern="1200" dirty="0" smtClean="0">
              <a:solidFill>
                <a:schemeClr val="tx1"/>
              </a:solidFill>
            </a:rPr>
            <a:t>		     beginning </a:t>
          </a:r>
          <a:r>
            <a:rPr lang="en-US" sz="1500" b="0" kern="1200" dirty="0">
              <a:solidFill>
                <a:schemeClr val="tx1"/>
              </a:solidFill>
            </a:rPr>
            <a:t>teachers’ voice</a:t>
          </a:r>
          <a:r>
            <a:rPr lang="en-US" sz="1500" b="1" kern="1200" dirty="0">
              <a:solidFill>
                <a:schemeClr val="tx1"/>
              </a:solidFill>
            </a:rPr>
            <a:t>	</a:t>
          </a:r>
          <a:r>
            <a:rPr lang="en-US" sz="1500" b="1" kern="1200" dirty="0" smtClean="0">
              <a:solidFill>
                <a:schemeClr val="tx1"/>
              </a:solidFill>
            </a:rPr>
            <a:t>	</a:t>
          </a:r>
          <a:r>
            <a:rPr lang="en-US" sz="1500" b="0" kern="1200" dirty="0" smtClean="0">
              <a:solidFill>
                <a:schemeClr val="tx1"/>
              </a:solidFill>
            </a:rPr>
            <a:t>       </a:t>
          </a:r>
          <a:r>
            <a:rPr lang="en-US" sz="1500" b="1" kern="1200" dirty="0" smtClean="0">
              <a:solidFill>
                <a:schemeClr val="tx1"/>
              </a:solidFill>
            </a:rPr>
            <a:t>workshop s</a:t>
          </a:r>
          <a:r>
            <a:rPr lang="en-US" sz="1500" b="0" kern="1200" dirty="0" smtClean="0">
              <a:solidFill>
                <a:schemeClr val="tx1"/>
              </a:solidFill>
            </a:rPr>
            <a:t>	                  </a:t>
          </a:r>
          <a:r>
            <a:rPr lang="en-US" sz="1500" kern="1200" dirty="0"/>
            <a:t>	</a:t>
          </a:r>
          <a:r>
            <a:rPr lang="en-US" sz="1500" b="0" kern="1200" dirty="0">
              <a:solidFill>
                <a:schemeClr val="tx1"/>
              </a:solidFill>
            </a:rPr>
            <a:t>curriculum &amp; syllabi </a:t>
          </a:r>
          <a:endParaRPr lang="he-IL" sz="1500" b="0" kern="1200" dirty="0">
            <a:solidFill>
              <a:schemeClr val="tx1"/>
            </a:solidFill>
          </a:endParaRPr>
        </a:p>
      </dsp:txBody>
      <dsp:txXfrm>
        <a:off x="17563" y="17856"/>
        <a:ext cx="11704496" cy="32464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C0EDA-5E9F-44F9-AB89-A021B4A1E83D}">
      <dsp:nvSpPr>
        <dsp:cNvPr id="0" name=""/>
        <dsp:cNvSpPr/>
      </dsp:nvSpPr>
      <dsp:spPr>
        <a:xfrm>
          <a:off x="0" y="293"/>
          <a:ext cx="11739622" cy="35977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>
              <a:solidFill>
                <a:schemeClr val="tx1"/>
              </a:solidFill>
            </a:rPr>
            <a:t>    implementation </a:t>
          </a:r>
          <a:r>
            <a:rPr lang="en-US" sz="1500" b="0" kern="1200" dirty="0">
              <a:solidFill>
                <a:schemeClr val="tx1"/>
              </a:solidFill>
            </a:rPr>
            <a:t>of MIT </a:t>
          </a:r>
          <a:r>
            <a:rPr lang="en-US" sz="1500" b="1" kern="1200" dirty="0" smtClean="0">
              <a:solidFill>
                <a:schemeClr val="tx1"/>
              </a:solidFill>
            </a:rPr>
            <a:t>		</a:t>
          </a:r>
          <a:r>
            <a:rPr lang="en-US" sz="1500" b="0" kern="1200" dirty="0" smtClean="0">
              <a:solidFill>
                <a:schemeClr val="tx1"/>
              </a:solidFill>
            </a:rPr>
            <a:t>     beginning </a:t>
          </a:r>
          <a:r>
            <a:rPr lang="en-US" sz="1500" b="0" kern="1200" dirty="0">
              <a:solidFill>
                <a:schemeClr val="tx1"/>
              </a:solidFill>
            </a:rPr>
            <a:t>teachers’ voice</a:t>
          </a:r>
          <a:r>
            <a:rPr lang="en-US" sz="1500" b="1" kern="1200" dirty="0">
              <a:solidFill>
                <a:schemeClr val="tx1"/>
              </a:solidFill>
            </a:rPr>
            <a:t>	</a:t>
          </a:r>
          <a:r>
            <a:rPr lang="en-US" sz="1500" b="1" kern="1200" dirty="0" smtClean="0">
              <a:solidFill>
                <a:schemeClr val="tx1"/>
              </a:solidFill>
            </a:rPr>
            <a:t>	       </a:t>
          </a:r>
          <a:r>
            <a:rPr lang="en-US" sz="1500" b="0" kern="1200" dirty="0" smtClean="0">
              <a:solidFill>
                <a:schemeClr val="tx1"/>
              </a:solidFill>
            </a:rPr>
            <a:t>workshop s	                  </a:t>
          </a:r>
          <a:r>
            <a:rPr lang="en-US" sz="1500" kern="1200" dirty="0"/>
            <a:t>	</a:t>
          </a:r>
          <a:r>
            <a:rPr lang="en-US" sz="1500" b="1" kern="1200" dirty="0">
              <a:solidFill>
                <a:schemeClr val="tx1"/>
              </a:solidFill>
            </a:rPr>
            <a:t>curriculum &amp; syllabi </a:t>
          </a:r>
          <a:endParaRPr lang="he-IL" sz="1500" b="1" kern="1200" dirty="0">
            <a:solidFill>
              <a:schemeClr val="tx1"/>
            </a:solidFill>
          </a:endParaRPr>
        </a:p>
      </dsp:txBody>
      <dsp:txXfrm>
        <a:off x="17563" y="17856"/>
        <a:ext cx="11704496" cy="324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B206D-BAC4-4041-BCA3-DE86FECFC5D0}">
      <dsp:nvSpPr>
        <dsp:cNvPr id="0" name=""/>
        <dsp:cNvSpPr/>
      </dsp:nvSpPr>
      <dsp:spPr>
        <a:xfrm>
          <a:off x="0" y="0"/>
          <a:ext cx="2316425" cy="9011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Tasks</a:t>
          </a:r>
          <a:endParaRPr lang="he-IL" sz="2400" kern="1200" dirty="0"/>
        </a:p>
      </dsp:txBody>
      <dsp:txXfrm>
        <a:off x="0" y="0"/>
        <a:ext cx="2316425" cy="901152"/>
      </dsp:txXfrm>
    </dsp:sp>
    <dsp:sp modelId="{77E77ABC-C628-47DC-8029-A7C97C76A322}">
      <dsp:nvSpPr>
        <dsp:cNvPr id="0" name=""/>
        <dsp:cNvSpPr/>
      </dsp:nvSpPr>
      <dsp:spPr>
        <a:xfrm>
          <a:off x="2551" y="914225"/>
          <a:ext cx="2324139" cy="4063719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+mj-lt"/>
            </a:rPr>
            <a:t>amplifying</a:t>
          </a:r>
          <a:r>
            <a:rPr lang="he-IL" sz="2400" kern="1200" dirty="0" smtClean="0">
              <a:latin typeface="+mj-lt"/>
            </a:rPr>
            <a:t> </a:t>
          </a:r>
          <a:r>
            <a:rPr lang="en-GB" sz="2400" kern="1200" dirty="0" smtClean="0">
              <a:latin typeface="+mj-lt"/>
            </a:rPr>
            <a:t>beginning teachers' voice </a:t>
          </a:r>
          <a:endParaRPr lang="he-IL" sz="2400" kern="1200" dirty="0"/>
        </a:p>
      </dsp:txBody>
      <dsp:txXfrm>
        <a:off x="2551" y="914225"/>
        <a:ext cx="2324139" cy="4063719"/>
      </dsp:txXfrm>
    </dsp:sp>
    <dsp:sp modelId="{DCF820F8-9A06-4071-8150-612A71473703}">
      <dsp:nvSpPr>
        <dsp:cNvPr id="0" name=""/>
        <dsp:cNvSpPr/>
      </dsp:nvSpPr>
      <dsp:spPr>
        <a:xfrm>
          <a:off x="2650990" y="13072"/>
          <a:ext cx="3136278" cy="9011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Expected Outcomes</a:t>
          </a:r>
          <a:endParaRPr lang="he-IL" sz="2400" kern="1200" dirty="0"/>
        </a:p>
      </dsp:txBody>
      <dsp:txXfrm>
        <a:off x="2650990" y="13072"/>
        <a:ext cx="3136278" cy="901152"/>
      </dsp:txXfrm>
    </dsp:sp>
    <dsp:sp modelId="{59B29E06-62E1-4F8C-905C-CD1E9A86F93B}">
      <dsp:nvSpPr>
        <dsp:cNvPr id="0" name=""/>
        <dsp:cNvSpPr/>
      </dsp:nvSpPr>
      <dsp:spPr>
        <a:xfrm>
          <a:off x="2670194" y="914225"/>
          <a:ext cx="3125344" cy="4063719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baseline="0" dirty="0" smtClean="0">
              <a:latin typeface="+mj-lt"/>
            </a:rPr>
            <a:t>summary report </a:t>
          </a:r>
          <a:r>
            <a:rPr lang="he-IL" sz="2400" kern="1200" baseline="0" dirty="0" smtClean="0">
              <a:latin typeface="+mj-lt"/>
            </a:rPr>
            <a:t>&amp;</a:t>
          </a:r>
          <a:r>
            <a:rPr lang="en-GB" sz="2400" kern="1200" baseline="0" dirty="0" smtClean="0">
              <a:latin typeface="+mj-lt"/>
            </a:rPr>
            <a:t> recommendations on means for amplifying beginning teachers' voice</a:t>
          </a:r>
          <a:r>
            <a:rPr lang="en-GB" sz="2400" kern="1200" dirty="0" smtClean="0">
              <a:latin typeface="+mj-lt"/>
            </a:rPr>
            <a:t>.</a:t>
          </a:r>
          <a:r>
            <a:rPr lang="en-GB" sz="1800" kern="1200" dirty="0" smtClean="0">
              <a:latin typeface="+mj-lt"/>
            </a:rPr>
            <a:t> </a:t>
          </a:r>
          <a:endParaRPr lang="he-IL" sz="1800" kern="1200" dirty="0"/>
        </a:p>
      </dsp:txBody>
      <dsp:txXfrm>
        <a:off x="2670194" y="914225"/>
        <a:ext cx="3125344" cy="4063719"/>
      </dsp:txXfrm>
    </dsp:sp>
    <dsp:sp modelId="{08669706-23D8-4EBF-9DFB-4AEA9B22A705}">
      <dsp:nvSpPr>
        <dsp:cNvPr id="0" name=""/>
        <dsp:cNvSpPr/>
      </dsp:nvSpPr>
      <dsp:spPr>
        <a:xfrm>
          <a:off x="6070382" y="0"/>
          <a:ext cx="2316425" cy="9011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Done so far</a:t>
          </a:r>
          <a:endParaRPr lang="he-IL" sz="2500" kern="1200" dirty="0"/>
        </a:p>
      </dsp:txBody>
      <dsp:txXfrm>
        <a:off x="6070382" y="0"/>
        <a:ext cx="2316425" cy="901152"/>
      </dsp:txXfrm>
    </dsp:sp>
    <dsp:sp modelId="{A9DA018D-DDF9-489E-B088-A9F8B0BCB524}">
      <dsp:nvSpPr>
        <dsp:cNvPr id="0" name=""/>
        <dsp:cNvSpPr/>
      </dsp:nvSpPr>
      <dsp:spPr>
        <a:xfrm>
          <a:off x="6111568" y="914225"/>
          <a:ext cx="2316425" cy="4063719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 designed templet based on the input of each of the partners</a:t>
          </a:r>
          <a:endParaRPr lang="he-IL" sz="2400" kern="1200" dirty="0"/>
        </a:p>
      </dsp:txBody>
      <dsp:txXfrm>
        <a:off x="6111568" y="914225"/>
        <a:ext cx="2316425" cy="4063719"/>
      </dsp:txXfrm>
    </dsp:sp>
    <dsp:sp modelId="{1148E790-6AD7-4082-9C19-11CD0EAB7845}">
      <dsp:nvSpPr>
        <dsp:cNvPr id="0" name=""/>
        <dsp:cNvSpPr/>
      </dsp:nvSpPr>
      <dsp:spPr>
        <a:xfrm>
          <a:off x="8752294" y="13072"/>
          <a:ext cx="2316425" cy="9011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Needs to be done</a:t>
          </a:r>
          <a:endParaRPr lang="he-IL" sz="2500" kern="1200" dirty="0"/>
        </a:p>
      </dsp:txBody>
      <dsp:txXfrm>
        <a:off x="8752294" y="13072"/>
        <a:ext cx="2316425" cy="901152"/>
      </dsp:txXfrm>
    </dsp:sp>
    <dsp:sp modelId="{7E2922CB-EDF9-4E07-8459-C85CD1C4D93F}">
      <dsp:nvSpPr>
        <dsp:cNvPr id="0" name=""/>
        <dsp:cNvSpPr/>
      </dsp:nvSpPr>
      <dsp:spPr>
        <a:xfrm>
          <a:off x="8752294" y="914225"/>
          <a:ext cx="2316425" cy="4063719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400" kern="1200" dirty="0" smtClean="0"/>
            <a:t>receive annually reports from all participants</a:t>
          </a:r>
          <a:endParaRPr lang="he-IL" sz="2400" kern="1200" dirty="0" smtClean="0"/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kern="1200" dirty="0" smtClean="0"/>
            <a:t>first report due – May , 2017</a:t>
          </a:r>
          <a:endParaRPr lang="he-IL" sz="2400" kern="1200" dirty="0" smtClean="0"/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400" kern="1200" dirty="0" smtClean="0"/>
            <a:t> write a final report  - 2019</a:t>
          </a:r>
          <a:endParaRPr lang="he-IL" sz="2400" kern="1200" dirty="0" smtClean="0"/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he-IL" sz="2400" kern="1200" dirty="0" smtClean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he-IL" sz="2400" kern="1200" dirty="0" smtClean="0"/>
        </a:p>
      </dsp:txBody>
      <dsp:txXfrm>
        <a:off x="8752294" y="914225"/>
        <a:ext cx="2316425" cy="40637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B206D-BAC4-4041-BCA3-DE86FECFC5D0}">
      <dsp:nvSpPr>
        <dsp:cNvPr id="0" name=""/>
        <dsp:cNvSpPr/>
      </dsp:nvSpPr>
      <dsp:spPr>
        <a:xfrm>
          <a:off x="9" y="573080"/>
          <a:ext cx="2363768" cy="9455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Tasks</a:t>
          </a:r>
          <a:endParaRPr lang="he-IL" sz="2400" kern="1200" dirty="0"/>
        </a:p>
      </dsp:txBody>
      <dsp:txXfrm>
        <a:off x="9" y="573080"/>
        <a:ext cx="2363768" cy="945507"/>
      </dsp:txXfrm>
    </dsp:sp>
    <dsp:sp modelId="{77E77ABC-C628-47DC-8029-A7C97C76A322}">
      <dsp:nvSpPr>
        <dsp:cNvPr id="0" name=""/>
        <dsp:cNvSpPr/>
      </dsp:nvSpPr>
      <dsp:spPr>
        <a:xfrm>
          <a:off x="5647" y="1518588"/>
          <a:ext cx="2371639" cy="28548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400" kern="1200" dirty="0" err="1" smtClean="0">
              <a:latin typeface="+mj-lt"/>
            </a:rPr>
            <a:t>organizing</a:t>
          </a:r>
          <a:r>
            <a:rPr lang="fr-BE" sz="2400" kern="1200" dirty="0" smtClean="0">
              <a:latin typeface="+mj-lt"/>
            </a:rPr>
            <a:t> workshops </a:t>
          </a:r>
          <a:endParaRPr lang="he-IL" sz="2400" kern="1200" dirty="0"/>
        </a:p>
      </dsp:txBody>
      <dsp:txXfrm>
        <a:off x="5647" y="1518588"/>
        <a:ext cx="2371639" cy="2854800"/>
      </dsp:txXfrm>
    </dsp:sp>
    <dsp:sp modelId="{DCF820F8-9A06-4071-8150-612A71473703}">
      <dsp:nvSpPr>
        <dsp:cNvPr id="0" name=""/>
        <dsp:cNvSpPr/>
      </dsp:nvSpPr>
      <dsp:spPr>
        <a:xfrm>
          <a:off x="2708214" y="573080"/>
          <a:ext cx="2363768" cy="9455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Expected Outcomes</a:t>
          </a:r>
          <a:endParaRPr lang="he-IL" sz="2400" kern="1200" dirty="0"/>
        </a:p>
      </dsp:txBody>
      <dsp:txXfrm>
        <a:off x="2708214" y="573080"/>
        <a:ext cx="2363768" cy="945507"/>
      </dsp:txXfrm>
    </dsp:sp>
    <dsp:sp modelId="{59B29E06-62E1-4F8C-905C-CD1E9A86F93B}">
      <dsp:nvSpPr>
        <dsp:cNvPr id="0" name=""/>
        <dsp:cNvSpPr/>
      </dsp:nvSpPr>
      <dsp:spPr>
        <a:xfrm>
          <a:off x="2722231" y="1518588"/>
          <a:ext cx="2363768" cy="28548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400" kern="1200" dirty="0" smtClean="0">
              <a:latin typeface="+mj-lt"/>
            </a:rPr>
            <a:t>national workshops at </a:t>
          </a:r>
          <a:r>
            <a:rPr lang="fr-BE" sz="2400" kern="1200" dirty="0" err="1" smtClean="0">
              <a:latin typeface="+mj-lt"/>
            </a:rPr>
            <a:t>HEIs</a:t>
          </a:r>
          <a:r>
            <a:rPr lang="en-US" sz="2400" kern="1200" dirty="0" smtClean="0">
              <a:latin typeface="+mj-lt"/>
            </a:rPr>
            <a:t> and at schools</a:t>
          </a:r>
          <a:r>
            <a:rPr lang="en-GB" sz="2400" kern="1200" dirty="0" smtClean="0">
              <a:latin typeface="+mj-lt"/>
            </a:rPr>
            <a:t>. </a:t>
          </a:r>
          <a:endParaRPr lang="he-IL" sz="2400" kern="1200" dirty="0"/>
        </a:p>
      </dsp:txBody>
      <dsp:txXfrm>
        <a:off x="2722231" y="1518588"/>
        <a:ext cx="2363768" cy="2854800"/>
      </dsp:txXfrm>
    </dsp:sp>
    <dsp:sp modelId="{08669706-23D8-4EBF-9DFB-4AEA9B22A705}">
      <dsp:nvSpPr>
        <dsp:cNvPr id="0" name=""/>
        <dsp:cNvSpPr/>
      </dsp:nvSpPr>
      <dsp:spPr>
        <a:xfrm>
          <a:off x="5360882" y="556477"/>
          <a:ext cx="2363768" cy="9455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Done so far</a:t>
          </a:r>
          <a:endParaRPr lang="he-IL" sz="2400" kern="1200" dirty="0"/>
        </a:p>
      </dsp:txBody>
      <dsp:txXfrm>
        <a:off x="5360882" y="556477"/>
        <a:ext cx="2363768" cy="945507"/>
      </dsp:txXfrm>
    </dsp:sp>
    <dsp:sp modelId="{A9DA018D-DDF9-489E-B088-A9F8B0BCB524}">
      <dsp:nvSpPr>
        <dsp:cNvPr id="0" name=""/>
        <dsp:cNvSpPr/>
      </dsp:nvSpPr>
      <dsp:spPr>
        <a:xfrm>
          <a:off x="5402910" y="1518588"/>
          <a:ext cx="2363768" cy="28548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preliminary discussion </a:t>
          </a:r>
          <a:endParaRPr lang="he-IL" sz="2400" kern="1200" dirty="0"/>
        </a:p>
      </dsp:txBody>
      <dsp:txXfrm>
        <a:off x="5402910" y="1518588"/>
        <a:ext cx="2363768" cy="2854800"/>
      </dsp:txXfrm>
    </dsp:sp>
    <dsp:sp modelId="{1148E790-6AD7-4082-9C19-11CD0EAB7845}">
      <dsp:nvSpPr>
        <dsp:cNvPr id="0" name=""/>
        <dsp:cNvSpPr/>
      </dsp:nvSpPr>
      <dsp:spPr>
        <a:xfrm>
          <a:off x="8097606" y="573080"/>
          <a:ext cx="2363768" cy="9455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Needs to be done</a:t>
          </a:r>
          <a:endParaRPr lang="he-IL" sz="2400" kern="1200" dirty="0"/>
        </a:p>
      </dsp:txBody>
      <dsp:txXfrm>
        <a:off x="8097606" y="573080"/>
        <a:ext cx="2363768" cy="945507"/>
      </dsp:txXfrm>
    </dsp:sp>
    <dsp:sp modelId="{7E2922CB-EDF9-4E07-8459-C85CD1C4D93F}">
      <dsp:nvSpPr>
        <dsp:cNvPr id="0" name=""/>
        <dsp:cNvSpPr/>
      </dsp:nvSpPr>
      <dsp:spPr>
        <a:xfrm>
          <a:off x="8097606" y="1518588"/>
          <a:ext cx="2363768" cy="28548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 </a:t>
          </a:r>
          <a:r>
            <a:rPr lang="en-US" sz="2400" kern="1200" dirty="0" smtClean="0"/>
            <a:t>receive </a:t>
          </a:r>
          <a:r>
            <a:rPr lang="en-US" sz="2400" kern="1200" dirty="0" smtClean="0"/>
            <a:t>workshops </a:t>
          </a:r>
          <a:r>
            <a:rPr lang="en-US" sz="2400" kern="1200" dirty="0" smtClean="0"/>
            <a:t>plan from </a:t>
          </a:r>
          <a:r>
            <a:rPr lang="en-US" sz="2400" kern="1200" dirty="0" smtClean="0"/>
            <a:t>all partners </a:t>
          </a:r>
          <a:r>
            <a:rPr lang="en-US" sz="2400" kern="1200" dirty="0" smtClean="0"/>
            <a:t>including optional </a:t>
          </a:r>
          <a:r>
            <a:rPr lang="en-US" sz="2400" kern="1200" dirty="0" smtClean="0"/>
            <a:t>dates   </a:t>
          </a:r>
          <a:endParaRPr lang="he-IL" sz="24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2600" kern="1200" dirty="0"/>
        </a:p>
      </dsp:txBody>
      <dsp:txXfrm>
        <a:off x="8097606" y="1518588"/>
        <a:ext cx="2363768" cy="2854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B206D-BAC4-4041-BCA3-DE86FECFC5D0}">
      <dsp:nvSpPr>
        <dsp:cNvPr id="0" name=""/>
        <dsp:cNvSpPr/>
      </dsp:nvSpPr>
      <dsp:spPr>
        <a:xfrm>
          <a:off x="18900" y="-25915"/>
          <a:ext cx="2395996" cy="8701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Tasks</a:t>
          </a:r>
          <a:endParaRPr lang="he-IL" sz="2400" kern="1200" dirty="0"/>
        </a:p>
      </dsp:txBody>
      <dsp:txXfrm>
        <a:off x="18900" y="-25915"/>
        <a:ext cx="2395996" cy="870158"/>
      </dsp:txXfrm>
    </dsp:sp>
    <dsp:sp modelId="{77E77ABC-C628-47DC-8029-A7C97C76A322}">
      <dsp:nvSpPr>
        <dsp:cNvPr id="0" name=""/>
        <dsp:cNvSpPr/>
      </dsp:nvSpPr>
      <dsp:spPr>
        <a:xfrm>
          <a:off x="14910" y="844242"/>
          <a:ext cx="2403975" cy="3605627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400" kern="1200" dirty="0" smtClean="0">
              <a:latin typeface="+mj-lt"/>
            </a:rPr>
            <a:t>curriculum and </a:t>
          </a:r>
          <a:r>
            <a:rPr lang="fr-BE" sz="2400" kern="1200" dirty="0" err="1" smtClean="0">
              <a:latin typeface="+mj-lt"/>
            </a:rPr>
            <a:t>syllabi</a:t>
          </a:r>
          <a:r>
            <a:rPr lang="fr-BE" sz="2400" kern="1200" dirty="0" smtClean="0">
              <a:latin typeface="+mj-lt"/>
            </a:rPr>
            <a:t> for </a:t>
          </a:r>
          <a:r>
            <a:rPr lang="fr-BE" sz="2400" kern="1200" dirty="0" err="1" smtClean="0">
              <a:latin typeface="+mj-lt"/>
            </a:rPr>
            <a:t>teachers</a:t>
          </a:r>
          <a:r>
            <a:rPr lang="fr-BE" sz="2400" kern="1200" dirty="0" smtClean="0">
              <a:latin typeface="+mj-lt"/>
            </a:rPr>
            <a:t>' </a:t>
          </a:r>
          <a:r>
            <a:rPr lang="fr-BE" sz="2400" kern="1200" dirty="0" err="1" smtClean="0">
              <a:latin typeface="+mj-lt"/>
            </a:rPr>
            <a:t>accreditation</a:t>
          </a:r>
          <a:endParaRPr lang="he-IL" sz="2400" kern="1200" dirty="0"/>
        </a:p>
      </dsp:txBody>
      <dsp:txXfrm>
        <a:off x="14910" y="844242"/>
        <a:ext cx="2403975" cy="3605627"/>
      </dsp:txXfrm>
    </dsp:sp>
    <dsp:sp modelId="{DCF820F8-9A06-4071-8150-612A71473703}">
      <dsp:nvSpPr>
        <dsp:cNvPr id="0" name=""/>
        <dsp:cNvSpPr/>
      </dsp:nvSpPr>
      <dsp:spPr>
        <a:xfrm>
          <a:off x="2753997" y="0"/>
          <a:ext cx="2393656" cy="8701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Expected Outcomes</a:t>
          </a:r>
          <a:endParaRPr lang="he-IL" sz="2400" kern="1200" dirty="0"/>
        </a:p>
      </dsp:txBody>
      <dsp:txXfrm>
        <a:off x="2753997" y="0"/>
        <a:ext cx="2393656" cy="870158"/>
      </dsp:txXfrm>
    </dsp:sp>
    <dsp:sp modelId="{59B29E06-62E1-4F8C-905C-CD1E9A86F93B}">
      <dsp:nvSpPr>
        <dsp:cNvPr id="0" name=""/>
        <dsp:cNvSpPr/>
      </dsp:nvSpPr>
      <dsp:spPr>
        <a:xfrm>
          <a:off x="2768192" y="870158"/>
          <a:ext cx="2393656" cy="355379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+mj-lt"/>
            </a:rPr>
            <a:t>academic course for students in teacher education </a:t>
          </a:r>
          <a:r>
            <a:rPr lang="en-US" sz="2400" kern="1200" dirty="0" smtClean="0">
              <a:latin typeface="+mj-lt"/>
            </a:rPr>
            <a:t>programs</a:t>
          </a:r>
          <a:r>
            <a:rPr lang="en-GB" sz="2300" kern="1200" dirty="0" smtClean="0">
              <a:latin typeface="+mj-lt"/>
            </a:rPr>
            <a:t> </a:t>
          </a:r>
          <a:endParaRPr lang="he-IL" sz="2300" kern="1200" dirty="0"/>
        </a:p>
      </dsp:txBody>
      <dsp:txXfrm>
        <a:off x="2768192" y="870158"/>
        <a:ext cx="2393656" cy="3553795"/>
      </dsp:txXfrm>
    </dsp:sp>
    <dsp:sp modelId="{08669706-23D8-4EBF-9DFB-4AEA9B22A705}">
      <dsp:nvSpPr>
        <dsp:cNvPr id="0" name=""/>
        <dsp:cNvSpPr/>
      </dsp:nvSpPr>
      <dsp:spPr>
        <a:xfrm>
          <a:off x="5440206" y="0"/>
          <a:ext cx="2393656" cy="8701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Done so far</a:t>
          </a:r>
          <a:endParaRPr lang="he-IL" sz="2400" kern="1200" dirty="0"/>
        </a:p>
      </dsp:txBody>
      <dsp:txXfrm>
        <a:off x="5440206" y="0"/>
        <a:ext cx="2393656" cy="870158"/>
      </dsp:txXfrm>
    </dsp:sp>
    <dsp:sp modelId="{A9DA018D-DDF9-489E-B088-A9F8B0BCB524}">
      <dsp:nvSpPr>
        <dsp:cNvPr id="0" name=""/>
        <dsp:cNvSpPr/>
      </dsp:nvSpPr>
      <dsp:spPr>
        <a:xfrm>
          <a:off x="5482766" y="870158"/>
          <a:ext cx="2393656" cy="355379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suggested topics were discussed</a:t>
          </a:r>
          <a:endParaRPr lang="he-IL" sz="2400" kern="1200" dirty="0"/>
        </a:p>
      </dsp:txBody>
      <dsp:txXfrm>
        <a:off x="5482766" y="870158"/>
        <a:ext cx="2393656" cy="3553795"/>
      </dsp:txXfrm>
    </dsp:sp>
    <dsp:sp modelId="{1148E790-6AD7-4082-9C19-11CD0EAB7845}">
      <dsp:nvSpPr>
        <dsp:cNvPr id="0" name=""/>
        <dsp:cNvSpPr/>
      </dsp:nvSpPr>
      <dsp:spPr>
        <a:xfrm>
          <a:off x="8211534" y="0"/>
          <a:ext cx="2393656" cy="8701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Needs to be done</a:t>
          </a:r>
          <a:endParaRPr lang="he-IL" sz="2400" kern="1200" dirty="0"/>
        </a:p>
      </dsp:txBody>
      <dsp:txXfrm>
        <a:off x="8211534" y="0"/>
        <a:ext cx="2393656" cy="870158"/>
      </dsp:txXfrm>
    </dsp:sp>
    <dsp:sp modelId="{7E2922CB-EDF9-4E07-8459-C85CD1C4D93F}">
      <dsp:nvSpPr>
        <dsp:cNvPr id="0" name=""/>
        <dsp:cNvSpPr/>
      </dsp:nvSpPr>
      <dsp:spPr>
        <a:xfrm>
          <a:off x="8211534" y="870158"/>
          <a:ext cx="2393656" cy="3553795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receive written offers by April,2017:</a:t>
          </a:r>
          <a:endParaRPr lang="he-IL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topics</a:t>
          </a:r>
          <a:endParaRPr lang="he-IL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target population</a:t>
          </a:r>
          <a:endParaRPr lang="he-IL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year of study</a:t>
          </a:r>
          <a:endParaRPr lang="he-IL" sz="24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2300" kern="1200" dirty="0"/>
        </a:p>
      </dsp:txBody>
      <dsp:txXfrm>
        <a:off x="8211534" y="870158"/>
        <a:ext cx="2393656" cy="35537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C0EDA-5E9F-44F9-AB89-A021B4A1E83D}">
      <dsp:nvSpPr>
        <dsp:cNvPr id="0" name=""/>
        <dsp:cNvSpPr/>
      </dsp:nvSpPr>
      <dsp:spPr>
        <a:xfrm>
          <a:off x="0" y="293"/>
          <a:ext cx="11739622" cy="35977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    implementation </a:t>
          </a:r>
          <a:r>
            <a:rPr lang="en-US" sz="1500" b="1" kern="1200" dirty="0">
              <a:solidFill>
                <a:schemeClr val="tx1"/>
              </a:solidFill>
            </a:rPr>
            <a:t>of MIT </a:t>
          </a:r>
          <a:r>
            <a:rPr lang="en-US" sz="1500" b="1" kern="1200" dirty="0" smtClean="0">
              <a:solidFill>
                <a:schemeClr val="tx1"/>
              </a:solidFill>
            </a:rPr>
            <a:t>		     beginning </a:t>
          </a:r>
          <a:r>
            <a:rPr lang="en-US" sz="1500" b="1" kern="1200" dirty="0">
              <a:solidFill>
                <a:schemeClr val="tx1"/>
              </a:solidFill>
            </a:rPr>
            <a:t>teachers’ voice	</a:t>
          </a:r>
          <a:r>
            <a:rPr lang="en-US" sz="1500" b="1" kern="1200" dirty="0" smtClean="0">
              <a:solidFill>
                <a:schemeClr val="tx1"/>
              </a:solidFill>
            </a:rPr>
            <a:t>	       workshop s	                  </a:t>
          </a:r>
          <a:r>
            <a:rPr lang="en-US" sz="1500" b="1" kern="1200" dirty="0"/>
            <a:t>	</a:t>
          </a:r>
          <a:r>
            <a:rPr lang="en-US" sz="1500" b="1" kern="1200" dirty="0">
              <a:solidFill>
                <a:schemeClr val="tx1"/>
              </a:solidFill>
            </a:rPr>
            <a:t>curriculum &amp; syllabi </a:t>
          </a:r>
          <a:endParaRPr lang="he-IL" sz="1500" b="1" kern="1200" dirty="0">
            <a:solidFill>
              <a:schemeClr val="tx1"/>
            </a:solidFill>
          </a:endParaRPr>
        </a:p>
      </dsp:txBody>
      <dsp:txXfrm>
        <a:off x="17563" y="17856"/>
        <a:ext cx="11704496" cy="3246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C0EDA-5E9F-44F9-AB89-A021B4A1E83D}">
      <dsp:nvSpPr>
        <dsp:cNvPr id="0" name=""/>
        <dsp:cNvSpPr/>
      </dsp:nvSpPr>
      <dsp:spPr>
        <a:xfrm>
          <a:off x="0" y="293"/>
          <a:ext cx="11739622" cy="35977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>
              <a:solidFill>
                <a:schemeClr val="tx1"/>
              </a:solidFill>
            </a:rPr>
            <a:t>    </a:t>
          </a:r>
          <a:r>
            <a:rPr lang="en-US" sz="1500" b="1" kern="1200" dirty="0" smtClean="0">
              <a:solidFill>
                <a:schemeClr val="tx1"/>
              </a:solidFill>
            </a:rPr>
            <a:t>implementation </a:t>
          </a:r>
          <a:r>
            <a:rPr lang="en-US" sz="1500" b="1" kern="1200" dirty="0">
              <a:solidFill>
                <a:schemeClr val="tx1"/>
              </a:solidFill>
            </a:rPr>
            <a:t>of MIT </a:t>
          </a:r>
          <a:r>
            <a:rPr lang="en-US" sz="1500" b="1" kern="1200" dirty="0" smtClean="0">
              <a:solidFill>
                <a:schemeClr val="tx1"/>
              </a:solidFill>
            </a:rPr>
            <a:t>		</a:t>
          </a:r>
          <a:r>
            <a:rPr lang="en-US" sz="1500" b="0" kern="1200" dirty="0" smtClean="0">
              <a:solidFill>
                <a:schemeClr val="tx1"/>
              </a:solidFill>
            </a:rPr>
            <a:t>     beginning </a:t>
          </a:r>
          <a:r>
            <a:rPr lang="en-US" sz="1500" b="0" kern="1200" dirty="0">
              <a:solidFill>
                <a:schemeClr val="tx1"/>
              </a:solidFill>
            </a:rPr>
            <a:t>teachers’ voice</a:t>
          </a:r>
          <a:r>
            <a:rPr lang="en-US" sz="1500" b="1" kern="1200" dirty="0">
              <a:solidFill>
                <a:schemeClr val="tx1"/>
              </a:solidFill>
            </a:rPr>
            <a:t>	</a:t>
          </a:r>
          <a:r>
            <a:rPr lang="en-US" sz="1500" b="1" kern="1200" dirty="0" smtClean="0">
              <a:solidFill>
                <a:schemeClr val="tx1"/>
              </a:solidFill>
            </a:rPr>
            <a:t>	       </a:t>
          </a:r>
          <a:r>
            <a:rPr lang="en-US" sz="1500" b="0" kern="1200" dirty="0" smtClean="0">
              <a:solidFill>
                <a:schemeClr val="tx1"/>
              </a:solidFill>
            </a:rPr>
            <a:t>workshop s	                  </a:t>
          </a:r>
          <a:r>
            <a:rPr lang="en-US" sz="1500" kern="1200" dirty="0"/>
            <a:t>	</a:t>
          </a:r>
          <a:r>
            <a:rPr lang="en-US" sz="1500" b="0" kern="1200" dirty="0">
              <a:solidFill>
                <a:schemeClr val="tx1"/>
              </a:solidFill>
            </a:rPr>
            <a:t>curriculum &amp; syllabi </a:t>
          </a:r>
          <a:endParaRPr lang="he-IL" sz="1500" b="0" kern="1200" dirty="0">
            <a:solidFill>
              <a:schemeClr val="tx1"/>
            </a:solidFill>
          </a:endParaRPr>
        </a:p>
      </dsp:txBody>
      <dsp:txXfrm>
        <a:off x="17563" y="17856"/>
        <a:ext cx="11704496" cy="3246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77470C3-723E-404C-877E-4D563135749B}" type="datetimeFigureOut">
              <a:rPr lang="he-IL" smtClean="0"/>
              <a:t>ח'/אדר/תשע"ז</a:t>
            </a:fld>
            <a:endParaRPr lang="he-I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69F5077-4AB3-464E-95ED-2C057CD9D41B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809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F377FF-0B66-4916-84A5-09DF077019D2}" type="slidenum">
              <a:rPr lang="en-US" altLang="en-US" sz="1300">
                <a:solidFill>
                  <a:schemeClr val="tx2"/>
                </a:solidFill>
                <a:latin typeface="Century Gothic" panose="020B0502020202020204" pitchFamily="34" charset="0"/>
              </a:rPr>
              <a:pPr/>
              <a:t>1</a:t>
            </a:fld>
            <a:endParaRPr lang="en-US" altLang="en-US" sz="130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45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Layout" Target="../diagrams/layout8.xml"/><Relationship Id="rId7" Type="http://schemas.openxmlformats.org/officeDocument/2006/relationships/image" Target="../media/image2.jpeg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diagramData" Target="../diagrams/data8.xml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openxmlformats.org/officeDocument/2006/relationships/diagramColors" Target="../diagrams/colors9.xml"/><Relationship Id="rId5" Type="http://schemas.openxmlformats.org/officeDocument/2006/relationships/diagramColors" Target="../diagrams/colors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jpeg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" Type="http://schemas.openxmlformats.org/officeDocument/2006/relationships/diagramData" Target="../diagrams/data11.xml"/><Relationship Id="rId16" Type="http://schemas.openxmlformats.org/officeDocument/2006/relationships/diagramColors" Target="../diagrams/colors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openxmlformats.org/officeDocument/2006/relationships/diagramColors" Target="../diagrams/colors12.xml"/><Relationship Id="rId5" Type="http://schemas.openxmlformats.org/officeDocument/2006/relationships/diagramColors" Target="../diagrams/colors11.xml"/><Relationship Id="rId1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2.xml"/><Relationship Id="rId4" Type="http://schemas.openxmlformats.org/officeDocument/2006/relationships/diagramQuickStyle" Target="../diagrams/quickStyle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1726" y="2550253"/>
            <a:ext cx="10055225" cy="1015642"/>
          </a:xfrm>
        </p:spPr>
        <p:txBody>
          <a:bodyPr>
            <a:normAutofit fontScale="90000"/>
          </a:bodyPr>
          <a:lstStyle/>
          <a:p>
            <a:pPr defTabSz="914126" rtl="0">
              <a:defRPr/>
            </a:pPr>
            <a:r>
              <a:rPr lang="en-US" b="1" dirty="0"/>
              <a:t>ERASMUS +  PRoTEACH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01726" y="3977941"/>
            <a:ext cx="10055225" cy="1143000"/>
          </a:xfrm>
        </p:spPr>
        <p:txBody>
          <a:bodyPr rtlCol="0">
            <a:noAutofit/>
          </a:bodyPr>
          <a:lstStyle/>
          <a:p>
            <a:pPr defTabSz="914126" rtl="0">
              <a:defRPr/>
            </a:pPr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</a:rPr>
              <a:t>Promoting teachers’ success in their induction period</a:t>
            </a:r>
          </a:p>
        </p:txBody>
      </p:sp>
      <p:pic>
        <p:nvPicPr>
          <p:cNvPr id="8196" name="Picture 4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52" y="301541"/>
            <a:ext cx="1556747" cy="104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Kibbutzim-College-logo-228x30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298" y="285165"/>
            <a:ext cx="1326484" cy="174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9856" y="301541"/>
            <a:ext cx="2506884" cy="1631699"/>
          </a:xfrm>
          <a:prstGeom prst="rect">
            <a:avLst/>
          </a:prstGeom>
        </p:spPr>
      </p:pic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323352" y="1391779"/>
            <a:ext cx="3580107" cy="84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"Co-funded by the Erasmus+ </a:t>
            </a:r>
            <a:r>
              <a:rPr lang="en-US" dirty="0" err="1"/>
              <a:t>Programme</a:t>
            </a:r>
            <a:r>
              <a:rPr lang="en-US" dirty="0"/>
              <a:t> of the European Union"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923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32" y="620713"/>
            <a:ext cx="10458450" cy="792163"/>
          </a:xfrm>
        </p:spPr>
        <p:txBody>
          <a:bodyPr/>
          <a:lstStyle/>
          <a:p>
            <a:pPr defTabSz="914126" rtl="0">
              <a:defRPr/>
            </a:pP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workshops at HEIs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at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510018"/>
            <a:ext cx="11017250" cy="4943170"/>
          </a:xfrm>
        </p:spPr>
        <p:txBody>
          <a:bodyPr rtlCol="0">
            <a:noAutofit/>
          </a:bodyPr>
          <a:lstStyle/>
          <a:p>
            <a:pPr marL="0" indent="0" algn="l" defTabSz="914126" rtl="0">
              <a:buNone/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Suggestions for workshops’ program: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Developing leadership skills among beginning teachers</a:t>
            </a: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Developing beginning teachers’ professional identity</a:t>
            </a: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How to get your voice heard?</a:t>
            </a: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The school as the beating heart of the community</a:t>
            </a: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Conflict resolution and communication skills within the educational milieu</a:t>
            </a: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The school as an educational organization - from micro to macro </a:t>
            </a: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Developing a sense of belonging to school</a:t>
            </a: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Teachers’ well-being and resilience</a:t>
            </a:r>
          </a:p>
          <a:p>
            <a:pPr marL="91413" indent="-91413" algn="l" defTabSz="914126" rtl="0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Other</a:t>
            </a:r>
          </a:p>
        </p:txBody>
      </p:sp>
      <p:pic>
        <p:nvPicPr>
          <p:cNvPr id="17412" name="Picture 3" descr="Kibbutzim-College-logo-228x3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229" y="276393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 4"/>
          <p:cNvGraphicFramePr/>
          <p:nvPr>
            <p:extLst>
              <p:ext uri="{D42A27DB-BD31-4B8C-83A1-F6EECF244321}">
                <p14:modId xmlns:p14="http://schemas.microsoft.com/office/powerpoint/2010/main" val="1545788037"/>
              </p:ext>
            </p:extLst>
          </p:nvPr>
        </p:nvGraphicFramePr>
        <p:xfrm>
          <a:off x="202807" y="6497458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56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sz="4000" dirty="0">
                <a:solidFill>
                  <a:schemeClr val="bg2">
                    <a:lumMod val="10000"/>
                  </a:schemeClr>
                </a:solidFill>
              </a:rPr>
              <a:t>Task 4: Recommended curriculum &amp; syllabi for teachers’ accreditation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81088" y="2086293"/>
            <a:ext cx="10055225" cy="4246562"/>
          </a:xfrm>
        </p:spPr>
        <p:txBody>
          <a:bodyPr>
            <a:normAutofit lnSpcReduction="10000"/>
          </a:bodyPr>
          <a:lstStyle/>
          <a:p>
            <a:pPr algn="l" rtl="0">
              <a:buFont typeface="Arial" charset="0"/>
              <a:buChar char="•"/>
              <a:defRPr/>
            </a:pPr>
            <a:r>
              <a:rPr lang="en-US" sz="2800" dirty="0">
                <a:cs typeface="Arial" charset="0"/>
              </a:rPr>
              <a:t> School culture, organization and politics</a:t>
            </a:r>
          </a:p>
          <a:p>
            <a:pPr algn="l" rtl="0">
              <a:buFont typeface="Arial" charset="0"/>
              <a:buChar char="•"/>
              <a:defRPr/>
            </a:pPr>
            <a:r>
              <a:rPr lang="en-US" sz="2800" dirty="0">
                <a:cs typeface="Arial" charset="0"/>
              </a:rPr>
              <a:t> New and innovative teaching methods and techniques</a:t>
            </a:r>
          </a:p>
          <a:p>
            <a:pPr algn="l" rtl="0">
              <a:buFont typeface="Arial" charset="0"/>
              <a:buChar char="•"/>
              <a:defRPr/>
            </a:pPr>
            <a:r>
              <a:rPr lang="en-US" sz="2800" dirty="0">
                <a:cs typeface="Arial" charset="0"/>
              </a:rPr>
              <a:t> The school as a ‘Community of Practice’</a:t>
            </a:r>
          </a:p>
          <a:p>
            <a:pPr algn="l" rtl="0">
              <a:buFont typeface="Arial" charset="0"/>
              <a:buChar char="•"/>
              <a:defRPr/>
            </a:pPr>
            <a:r>
              <a:rPr lang="en-US" sz="2800" dirty="0">
                <a:cs typeface="Arial" charset="0"/>
              </a:rPr>
              <a:t> Conflict resolution in the educational workplace</a:t>
            </a:r>
          </a:p>
          <a:p>
            <a:pPr algn="l" rtl="0">
              <a:buFont typeface="Arial" charset="0"/>
              <a:buChar char="•"/>
              <a:defRPr/>
            </a:pPr>
            <a:r>
              <a:rPr lang="en-US" sz="2800" dirty="0">
                <a:cs typeface="Arial" charset="0"/>
              </a:rPr>
              <a:t> Developing leadership skills and professional identity</a:t>
            </a:r>
          </a:p>
          <a:p>
            <a:pPr algn="l" rtl="0">
              <a:buFont typeface="Arial" charset="0"/>
              <a:buChar char="•"/>
              <a:defRPr/>
            </a:pPr>
            <a:r>
              <a:rPr lang="en-US" sz="2800" dirty="0">
                <a:cs typeface="Arial" charset="0"/>
              </a:rPr>
              <a:t> Educating versus teaching- amplifying the teachers’ voice</a:t>
            </a:r>
          </a:p>
          <a:p>
            <a:pPr algn="l" rtl="0">
              <a:buFont typeface="Arial" charset="0"/>
              <a:buChar char="•"/>
              <a:defRPr/>
            </a:pPr>
            <a:r>
              <a:rPr lang="en-US" sz="2800" dirty="0">
                <a:cs typeface="Arial" charset="0"/>
              </a:rPr>
              <a:t> Digital pedagogy and use of technology</a:t>
            </a:r>
          </a:p>
          <a:p>
            <a:pPr algn="l" rtl="0">
              <a:buFont typeface="Arial" charset="0"/>
              <a:buChar char="•"/>
              <a:defRPr/>
            </a:pPr>
            <a:r>
              <a:rPr lang="en-US" sz="2800" dirty="0">
                <a:cs typeface="Arial" charset="0"/>
              </a:rPr>
              <a:t> Traditional, progressive and other school models </a:t>
            </a:r>
          </a:p>
        </p:txBody>
      </p:sp>
      <p:pic>
        <p:nvPicPr>
          <p:cNvPr id="18437" name="Picture 3" descr="Kibbutzim-College-logo-228x3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229" y="276393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4"/>
          <p:cNvGraphicFramePr/>
          <p:nvPr>
            <p:extLst>
              <p:ext uri="{D42A27DB-BD31-4B8C-83A1-F6EECF244321}">
                <p14:modId xmlns:p14="http://schemas.microsoft.com/office/powerpoint/2010/main" val="653800693"/>
              </p:ext>
            </p:extLst>
          </p:nvPr>
        </p:nvGraphicFramePr>
        <p:xfrm>
          <a:off x="234892" y="6273007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069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446" y="326237"/>
            <a:ext cx="11319468" cy="980049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Work package 2.1 – Implementation models of communication</a:t>
            </a:r>
            <a:endParaRPr lang="he-IL" sz="3200" b="1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536666"/>
              </p:ext>
            </p:extLst>
          </p:nvPr>
        </p:nvGraphicFramePr>
        <p:xfrm>
          <a:off x="436266" y="1306286"/>
          <a:ext cx="11319468" cy="5314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 descr="Kibbutzim-College-logo-228x300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6" y="5517545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3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397586"/>
              </p:ext>
            </p:extLst>
          </p:nvPr>
        </p:nvGraphicFramePr>
        <p:xfrm>
          <a:off x="560364" y="1448971"/>
          <a:ext cx="11071272" cy="4991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>
          <a:xfrm>
            <a:off x="520506" y="351357"/>
            <a:ext cx="11170750" cy="9800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Work package 2.1 – Implementation models of communication</a:t>
            </a:r>
            <a:endParaRPr lang="he-IL" sz="3200" b="1" dirty="0"/>
          </a:p>
        </p:txBody>
      </p:sp>
      <p:pic>
        <p:nvPicPr>
          <p:cNvPr id="6" name="Picture 3" descr="Kibbutzim-College-logo-228x300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20" y="5454240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8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728282"/>
              </p:ext>
            </p:extLst>
          </p:nvPr>
        </p:nvGraphicFramePr>
        <p:xfrm>
          <a:off x="862489" y="1149531"/>
          <a:ext cx="10467022" cy="4946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כותרת 1"/>
          <p:cNvSpPr txBox="1">
            <a:spLocks noGrp="1"/>
          </p:cNvSpPr>
          <p:nvPr>
            <p:ph type="title"/>
          </p:nvPr>
        </p:nvSpPr>
        <p:spPr>
          <a:xfrm>
            <a:off x="418013" y="296091"/>
            <a:ext cx="11168742" cy="735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Work package 2.1 – Implementation models of communication</a:t>
            </a:r>
            <a:endParaRPr lang="he-IL" sz="3200" b="1" dirty="0"/>
          </a:p>
        </p:txBody>
      </p:sp>
      <p:pic>
        <p:nvPicPr>
          <p:cNvPr id="6" name="Picture 3" descr="Kibbutzim-College-logo-228x300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46" y="5436221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8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002165"/>
              </p:ext>
            </p:extLst>
          </p:nvPr>
        </p:nvGraphicFramePr>
        <p:xfrm>
          <a:off x="785949" y="1672046"/>
          <a:ext cx="10620102" cy="4423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כותרת 1"/>
          <p:cNvSpPr txBox="1">
            <a:spLocks noGrp="1"/>
          </p:cNvSpPr>
          <p:nvPr>
            <p:ph type="title"/>
          </p:nvPr>
        </p:nvSpPr>
        <p:spPr>
          <a:xfrm>
            <a:off x="520505" y="315686"/>
            <a:ext cx="11104434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Work package 2.1 – Implementation models of communication</a:t>
            </a:r>
            <a:endParaRPr lang="he-IL" sz="3200" dirty="0"/>
          </a:p>
        </p:txBody>
      </p:sp>
      <p:pic>
        <p:nvPicPr>
          <p:cNvPr id="6" name="Picture 3" descr="Kibbutzim-College-logo-228x300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49" y="5370908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59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sample documents</a:t>
            </a:r>
            <a:endParaRPr lang="he-IL" sz="36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Task 1: Carrying out the work between the colleges and the “partnerships”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l" rtl="0"/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Task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2: Means for amplifying novice teachers’ voices in schools, colleges and policy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makers</a:t>
            </a:r>
          </a:p>
          <a:p>
            <a:pPr algn="l" rtl="0"/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Task 4: Recommended curriculum &amp; syllabi for teachers’ accreditation </a:t>
            </a:r>
            <a:endParaRPr lang="he-IL" dirty="0"/>
          </a:p>
        </p:txBody>
      </p:sp>
      <p:pic>
        <p:nvPicPr>
          <p:cNvPr id="4" name="Picture 3" descr="Kibbutzim-College-logo-228x3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229" y="276393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28093910"/>
              </p:ext>
            </p:extLst>
          </p:nvPr>
        </p:nvGraphicFramePr>
        <p:xfrm>
          <a:off x="234892" y="6453188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4"/>
          <p:cNvGraphicFramePr/>
          <p:nvPr>
            <p:extLst>
              <p:ext uri="{D42A27DB-BD31-4B8C-83A1-F6EECF244321}">
                <p14:modId xmlns:p14="http://schemas.microsoft.com/office/powerpoint/2010/main" val="2796635011"/>
              </p:ext>
            </p:extLst>
          </p:nvPr>
        </p:nvGraphicFramePr>
        <p:xfrm>
          <a:off x="234892" y="6273007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8221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25697" y="489904"/>
            <a:ext cx="9875520" cy="1356360"/>
          </a:xfrm>
        </p:spPr>
        <p:txBody>
          <a:bodyPr/>
          <a:lstStyle/>
          <a:p>
            <a:pPr rtl="0">
              <a:defRPr/>
            </a:pPr>
            <a:r>
              <a:rPr lang="en-US" sz="4000" dirty="0">
                <a:solidFill>
                  <a:schemeClr val="bg2">
                    <a:lumMod val="10000"/>
                  </a:schemeClr>
                </a:solidFill>
              </a:rPr>
              <a:t>Task 1: Carrying out the work between the colleges and the “partnerships”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9788" y="1846264"/>
            <a:ext cx="10313988" cy="4319587"/>
          </a:xfrm>
        </p:spPr>
        <p:txBody>
          <a:bodyPr>
            <a:normAutofit fontScale="92500"/>
          </a:bodyPr>
          <a:lstStyle/>
          <a:p>
            <a:pPr algn="l" rtl="0">
              <a:defRPr/>
            </a:pPr>
            <a:r>
              <a:rPr lang="en-US" sz="2800" dirty="0">
                <a:latin typeface="+mj-lt"/>
              </a:rPr>
              <a:t>name of MIT : ________________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name of Facilitators: ____________________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participants’ names :____________ grade &amp; subject matter: ________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dates and duration of meetings: ___________________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identifying goals : _______________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Implementation against goals: __________________________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What worked well: __________________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Even better if: ________________________</a:t>
            </a:r>
          </a:p>
        </p:txBody>
      </p:sp>
      <p:pic>
        <p:nvPicPr>
          <p:cNvPr id="12293" name="Picture 3" descr="Kibbutzim-College-logo-228x3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229" y="276393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 4"/>
          <p:cNvGraphicFramePr/>
          <p:nvPr>
            <p:extLst>
              <p:ext uri="{D42A27DB-BD31-4B8C-83A1-F6EECF244321}">
                <p14:modId xmlns:p14="http://schemas.microsoft.com/office/powerpoint/2010/main" val="2121867805"/>
              </p:ext>
            </p:extLst>
          </p:nvPr>
        </p:nvGraphicFramePr>
        <p:xfrm>
          <a:off x="234892" y="6273007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09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25697" y="416878"/>
            <a:ext cx="9875520" cy="1356360"/>
          </a:xfrm>
        </p:spPr>
        <p:txBody>
          <a:bodyPr>
            <a:noAutofit/>
          </a:bodyPr>
          <a:lstStyle/>
          <a:p>
            <a:pPr rtl="0">
              <a:defRPr/>
            </a:pPr>
            <a:r>
              <a:rPr lang="en-US" sz="4000" dirty="0">
                <a:solidFill>
                  <a:schemeClr val="bg2">
                    <a:lumMod val="10000"/>
                  </a:schemeClr>
                </a:solidFill>
              </a:rPr>
              <a:t>Task 2: Means for amplifying novice teachers’ voices in schools, colleges and policy makers</a:t>
            </a:r>
            <a:endParaRPr lang="he-IL" sz="4000" dirty="0"/>
          </a:p>
        </p:txBody>
      </p:sp>
      <p:sp>
        <p:nvSpPr>
          <p:cNvPr id="16387" name="מציין מיקום תוכן 2"/>
          <p:cNvSpPr>
            <a:spLocks noGrp="1"/>
          </p:cNvSpPr>
          <p:nvPr>
            <p:ph idx="1"/>
          </p:nvPr>
        </p:nvSpPr>
        <p:spPr>
          <a:xfrm>
            <a:off x="1035844" y="1989932"/>
            <a:ext cx="10055225" cy="4246562"/>
          </a:xfrm>
        </p:spPr>
        <p:txBody>
          <a:bodyPr>
            <a:normAutofit lnSpcReduction="10000"/>
          </a:bodyPr>
          <a:lstStyle/>
          <a:p>
            <a:pPr algn="l" rtl="0">
              <a:defRPr/>
            </a:pPr>
            <a:r>
              <a:rPr lang="en-US" sz="2800" b="1" u="sng" dirty="0">
                <a:latin typeface="+mj-lt"/>
              </a:rPr>
              <a:t>Report for beginning teachers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1. was my voice heard?  y/n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2. how much was heard?  on a scale 1-4 (1- not at all, 4 completely)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3. how do you know it was heard?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4. what action/s did the school take in relation to the issues you brought up?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5. what could you have done differently?</a:t>
            </a:r>
          </a:p>
          <a:p>
            <a:pPr algn="l" rtl="0">
              <a:defRPr/>
            </a:pPr>
            <a:r>
              <a:rPr lang="en-US" sz="2800" dirty="0">
                <a:latin typeface="+mj-lt"/>
              </a:rPr>
              <a:t>6. what could the school have done differently?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36909468"/>
              </p:ext>
            </p:extLst>
          </p:nvPr>
        </p:nvGraphicFramePr>
        <p:xfrm>
          <a:off x="243281" y="6453188"/>
          <a:ext cx="1173123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7" name="Picture 3" descr="Kibbutzim-College-logo-228x300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229" y="276393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 4"/>
          <p:cNvGraphicFramePr/>
          <p:nvPr>
            <p:extLst>
              <p:ext uri="{D42A27DB-BD31-4B8C-83A1-F6EECF244321}">
                <p14:modId xmlns:p14="http://schemas.microsoft.com/office/powerpoint/2010/main" val="2000890742"/>
              </p:ext>
            </p:extLst>
          </p:nvPr>
        </p:nvGraphicFramePr>
        <p:xfrm>
          <a:off x="234892" y="6453188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4"/>
          <p:cNvGraphicFramePr/>
          <p:nvPr>
            <p:extLst>
              <p:ext uri="{D42A27DB-BD31-4B8C-83A1-F6EECF244321}">
                <p14:modId xmlns:p14="http://schemas.microsoft.com/office/powerpoint/2010/main" val="4012711734"/>
              </p:ext>
            </p:extLst>
          </p:nvPr>
        </p:nvGraphicFramePr>
        <p:xfrm>
          <a:off x="243281" y="6230111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4112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27127" y="260350"/>
            <a:ext cx="10055225" cy="1449388"/>
          </a:xfrm>
        </p:spPr>
        <p:txBody>
          <a:bodyPr/>
          <a:lstStyle/>
          <a:p>
            <a:pPr rtl="0">
              <a:defRPr/>
            </a:pPr>
            <a:r>
              <a:rPr lang="en-US" sz="4000" dirty="0">
                <a:solidFill>
                  <a:schemeClr val="bg2">
                    <a:lumMod val="10000"/>
                  </a:schemeClr>
                </a:solidFill>
              </a:rPr>
              <a:t>Means for amplifying novice teachers’ voices in schools, colleges and policy makers</a:t>
            </a:r>
            <a:endParaRPr lang="he-IL" sz="4000" dirty="0"/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</p:nvPr>
        </p:nvSpPr>
        <p:spPr>
          <a:xfrm>
            <a:off x="982664" y="1773238"/>
            <a:ext cx="10055225" cy="4462462"/>
          </a:xfrm>
        </p:spPr>
        <p:txBody>
          <a:bodyPr/>
          <a:lstStyle/>
          <a:p>
            <a:pPr algn="l" rtl="0">
              <a:defRPr/>
            </a:pPr>
            <a:r>
              <a:rPr lang="en-US" sz="2400" b="1" dirty="0"/>
              <a:t>Report for facilitator</a:t>
            </a:r>
          </a:p>
          <a:p>
            <a:pPr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latin typeface="+mj-lt"/>
                <a:ea typeface="Calibri" pitchFamily="34" charset="0"/>
                <a:cs typeface="Arial" charset="0"/>
              </a:rPr>
              <a:t> Dilemmas/topics/case studies/burning issues discussed in the MIT (in short bullet form)</a:t>
            </a:r>
          </a:p>
          <a:p>
            <a:pPr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latin typeface="+mj-lt"/>
                <a:ea typeface="Calibri" pitchFamily="34" charset="0"/>
                <a:cs typeface="Arial" charset="0"/>
              </a:rPr>
              <a:t> A short description of the situation and specific people involved</a:t>
            </a:r>
          </a:p>
          <a:p>
            <a:pPr algn="l" rtl="0" fontAlgn="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latin typeface="+mj-lt"/>
                <a:ea typeface="Calibri" pitchFamily="34" charset="0"/>
                <a:cs typeface="Arial" charset="0"/>
              </a:rPr>
              <a:t> Outcomes/solutions/ suggestions for solving the dilemma</a:t>
            </a:r>
            <a:endParaRPr lang="he-IL" sz="2800" dirty="0">
              <a:latin typeface="+mj-lt"/>
              <a:ea typeface="Calibri" pitchFamily="34" charset="0"/>
            </a:endParaRPr>
          </a:p>
          <a:p>
            <a:pPr algn="l" rtl="0" fontAlgn="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latin typeface="+mj-lt"/>
                <a:ea typeface="Calibri" pitchFamily="34" charset="0"/>
                <a:cs typeface="Arial" charset="0"/>
              </a:rPr>
              <a:t> How did the solution amplify/enhance BT's voice? </a:t>
            </a:r>
            <a:endParaRPr lang="he-IL" sz="2800" dirty="0">
              <a:latin typeface="+mj-lt"/>
              <a:ea typeface="Calibri" pitchFamily="34" charset="0"/>
            </a:endParaRPr>
          </a:p>
          <a:p>
            <a:pPr algn="l" rtl="0" fontAlgn="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latin typeface="+mj-lt"/>
                <a:ea typeface="Calibri" pitchFamily="34" charset="0"/>
                <a:cs typeface="Arial" charset="0"/>
              </a:rPr>
              <a:t> Specific examples in bullets</a:t>
            </a:r>
            <a:endParaRPr lang="he-IL" sz="2800" dirty="0">
              <a:latin typeface="+mj-lt"/>
              <a:ea typeface="Calibri" pitchFamily="34" charset="0"/>
            </a:endParaRPr>
          </a:p>
          <a:p>
            <a:pPr algn="l" rtl="0" fontAlgn="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latin typeface="+mj-lt"/>
                <a:ea typeface="Calibri" pitchFamily="34" charset="0"/>
                <a:cs typeface="Arial" charset="0"/>
              </a:rPr>
              <a:t> Comments or suggestions</a:t>
            </a:r>
            <a:endParaRPr lang="he-IL" sz="2800" dirty="0">
              <a:latin typeface="+mj-lt"/>
              <a:ea typeface="Calibri" pitchFamily="34" charset="0"/>
            </a:endParaRPr>
          </a:p>
          <a:p>
            <a:pPr algn="l" rtl="0" fontAlgn="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>
                <a:latin typeface="+mj-lt"/>
                <a:ea typeface="Calibri" pitchFamily="34" charset="0"/>
                <a:cs typeface="Arial" charset="0"/>
              </a:rPr>
              <a:t>Problems encountered in the process</a:t>
            </a:r>
            <a:endParaRPr lang="en-US" sz="2000" dirty="0">
              <a:ea typeface="Calibri" pitchFamily="34" charset="0"/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75984600"/>
              </p:ext>
            </p:extLst>
          </p:nvPr>
        </p:nvGraphicFramePr>
        <p:xfrm>
          <a:off x="234892" y="6453188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41" name="Picture 3" descr="Kibbutzim-College-logo-228x300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229" y="276393"/>
            <a:ext cx="838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4"/>
          <p:cNvGraphicFramePr/>
          <p:nvPr>
            <p:extLst>
              <p:ext uri="{D42A27DB-BD31-4B8C-83A1-F6EECF244321}">
                <p14:modId xmlns:p14="http://schemas.microsoft.com/office/powerpoint/2010/main" val="2749534723"/>
              </p:ext>
            </p:extLst>
          </p:nvPr>
        </p:nvGraphicFramePr>
        <p:xfrm>
          <a:off x="387292" y="6605588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/>
          <p:cNvGraphicFramePr/>
          <p:nvPr>
            <p:extLst>
              <p:ext uri="{D42A27DB-BD31-4B8C-83A1-F6EECF244321}">
                <p14:modId xmlns:p14="http://schemas.microsoft.com/office/powerpoint/2010/main" val="1119258600"/>
              </p:ext>
            </p:extLst>
          </p:nvPr>
        </p:nvGraphicFramePr>
        <p:xfrm>
          <a:off x="234892" y="6273007"/>
          <a:ext cx="11739622" cy="36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8132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3887</TotalTime>
  <Words>697</Words>
  <Application>Microsoft Office PowerPoint</Application>
  <PresentationFormat>מסך רחב</PresentationFormat>
  <Paragraphs>103</Paragraphs>
  <Slides>11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Corbel</vt:lpstr>
      <vt:lpstr>Gisha</vt:lpstr>
      <vt:lpstr>Basis</vt:lpstr>
      <vt:lpstr>ERASMUS +  PRoTEACH </vt:lpstr>
      <vt:lpstr>Work package 2.1 – Implementation models of communication</vt:lpstr>
      <vt:lpstr>מצגת של PowerPoint‏</vt:lpstr>
      <vt:lpstr>Work package 2.1 – Implementation models of communication</vt:lpstr>
      <vt:lpstr>Work package 2.1 – Implementation models of communication</vt:lpstr>
      <vt:lpstr>sample documents</vt:lpstr>
      <vt:lpstr>Task 1: Carrying out the work between the colleges and the “partnerships”</vt:lpstr>
      <vt:lpstr>Task 2: Means for amplifying novice teachers’ voices in schools, colleges and policy makers</vt:lpstr>
      <vt:lpstr>Means for amplifying novice teachers’ voices in schools, colleges and policy makers</vt:lpstr>
      <vt:lpstr>National workshops at HEIs and at schools</vt:lpstr>
      <vt:lpstr>Task 4: Recommended curriculum &amp; syllabi for teachers’ accreditation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 Syllabus: Gil &amp; Yahdav</dc:title>
  <dc:creator>Avi Hammer</dc:creator>
  <cp:lastModifiedBy>user</cp:lastModifiedBy>
  <cp:revision>138</cp:revision>
  <dcterms:created xsi:type="dcterms:W3CDTF">2017-02-15T16:01:54Z</dcterms:created>
  <dcterms:modified xsi:type="dcterms:W3CDTF">2017-03-06T05:39:22Z</dcterms:modified>
</cp:coreProperties>
</file>