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Rokkitt" panose="020B0604020202020204" charset="0"/>
      <p:regular r:id="rId6"/>
      <p:bold r:id="rId7"/>
    </p:embeddedFont>
    <p:embeddedFont>
      <p:font typeface="Rockwell" panose="02060603020205020403" pitchFamily="18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9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46660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שקופית כותרת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920833" y="1346945"/>
            <a:ext cx="10222992" cy="80682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6200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920833" y="4299696"/>
            <a:ext cx="10222992" cy="80682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1755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920833" y="1484779"/>
            <a:ext cx="10222992" cy="2743199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8" name="Shape 18"/>
          <p:cNvGrpSpPr/>
          <p:nvPr/>
        </p:nvGrpSpPr>
        <p:grpSpPr>
          <a:xfrm>
            <a:off x="9649215" y="4068922"/>
            <a:ext cx="1080904" cy="1080901"/>
            <a:chOff x="9685338" y="4460675"/>
            <a:chExt cx="1080904" cy="1080901"/>
          </a:xfrm>
        </p:grpSpPr>
        <p:sp>
          <p:nvSpPr>
            <p:cNvPr id="19" name="Shape 19"/>
            <p:cNvSpPr/>
            <p:nvPr/>
          </p:nvSpPr>
          <p:spPr>
            <a:xfrm>
              <a:off x="9685338" y="4460675"/>
              <a:ext cx="1080904" cy="1080901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9793428" y="4568764"/>
              <a:ext cx="864722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1051559" y="1432223"/>
            <a:ext cx="9966959" cy="30358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80000"/>
              </a:lnSpc>
              <a:spcBef>
                <a:spcPts val="0"/>
              </a:spcBef>
              <a:buFont typeface="Rokkitt"/>
              <a:buNone/>
              <a:defRPr sz="96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069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  <a:defRPr sz="2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ct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9592732" y="4289333"/>
            <a:ext cx="1193868" cy="6400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28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28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כותרת וטקסט אנכי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 rot="5400000">
            <a:off x="4073651" y="-882395"/>
            <a:ext cx="4050791" cy="1005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כותרת אנכית וטקסט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 rot="5400000">
            <a:off x="7181849" y="2076450"/>
            <a:ext cx="5638800" cy="255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 rot="5400000">
            <a:off x="2000249" y="-400049"/>
            <a:ext cx="5638800" cy="750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399" cy="40507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כותרת מקטע עליונה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4917989"/>
            <a:ext cx="12192000" cy="1940009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2167127" y="1225295"/>
            <a:ext cx="9281159" cy="3520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80000"/>
              </a:lnSpc>
              <a:spcBef>
                <a:spcPts val="0"/>
              </a:spcBef>
              <a:buFont typeface="Rokkitt"/>
              <a:buNone/>
              <a:defRPr sz="80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2165774" y="5020055"/>
            <a:ext cx="9052559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8593667" y="6272783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2182708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38" name="Shape 38"/>
          <p:cNvGrpSpPr/>
          <p:nvPr/>
        </p:nvGrpSpPr>
        <p:grpSpPr>
          <a:xfrm>
            <a:off x="897399" y="2325848"/>
            <a:ext cx="1080904" cy="1080901"/>
            <a:chOff x="9685338" y="4460675"/>
            <a:chExt cx="1080904" cy="1080901"/>
          </a:xfrm>
        </p:grpSpPr>
        <p:sp>
          <p:nvSpPr>
            <p:cNvPr id="39" name="Shape 39"/>
            <p:cNvSpPr/>
            <p:nvPr/>
          </p:nvSpPr>
          <p:spPr>
            <a:xfrm>
              <a:off x="9685338" y="4460675"/>
              <a:ext cx="1080904" cy="1080901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9793428" y="4568764"/>
              <a:ext cx="864722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3701" y="2506133"/>
            <a:ext cx="1188297" cy="720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28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28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שני תכנים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069848" y="2194559"/>
            <a:ext cx="4754879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6364223" y="2194559"/>
            <a:ext cx="4754879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השוואה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066800" y="2048256"/>
            <a:ext cx="4754879" cy="6400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  <a:defRPr sz="2000" b="1" i="0" u="none" strike="noStrike" cap="none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1069848" y="2743200"/>
            <a:ext cx="4754879" cy="32918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6364223" y="2048256"/>
            <a:ext cx="4754879" cy="6400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  <a:defRPr sz="2000" b="1" i="0" u="none" strike="noStrike" cap="none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6364223" y="2743200"/>
            <a:ext cx="4754879" cy="32918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תוכן עם כיתוב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8303739" y="0"/>
            <a:ext cx="3888258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549639" y="685800"/>
            <a:ext cx="3200399" cy="173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3200" b="1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6711695" cy="50200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8549639" y="2423159"/>
            <a:ext cx="3200399" cy="32918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lnSpc>
                <a:spcPct val="100000"/>
              </a:lnSpc>
              <a:spcBef>
                <a:spcPts val="1000"/>
              </a:spcBef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11401724" y="6229680"/>
            <a:ext cx="457199" cy="457199"/>
            <a:chOff x="11361456" y="6195812"/>
            <a:chExt cx="548639" cy="548639"/>
          </a:xfrm>
        </p:grpSpPr>
        <p:sp>
          <p:nvSpPr>
            <p:cNvPr id="75" name="Shape 75"/>
            <p:cNvSpPr/>
            <p:nvPr/>
          </p:nvSpPr>
          <p:spPr>
            <a:xfrm>
              <a:off x="11361456" y="6195812"/>
              <a:ext cx="548639" cy="548639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תמונה עם כיתוב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8303739" y="0"/>
            <a:ext cx="3888258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549639" y="685800"/>
            <a:ext cx="3200399" cy="173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3200" b="1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1DFDF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8549639" y="2423159"/>
            <a:ext cx="3200399" cy="32918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lnSpc>
                <a:spcPct val="100000"/>
              </a:lnSpc>
              <a:spcBef>
                <a:spcPts val="1000"/>
              </a:spcBef>
              <a:buClr>
                <a:srgbClr val="9E3611"/>
              </a:buClr>
              <a:buFont typeface="Noto Sans Symbols"/>
              <a:buNone/>
              <a:defRPr sz="1400" b="0" i="0" u="none" strike="noStrike" cap="none">
                <a:solidFill>
                  <a:srgbClr val="9E361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84" name="Shape 84"/>
          <p:cNvGrpSpPr/>
          <p:nvPr/>
        </p:nvGrpSpPr>
        <p:grpSpPr>
          <a:xfrm>
            <a:off x="11401724" y="6229680"/>
            <a:ext cx="457199" cy="457199"/>
            <a:chOff x="11361456" y="6195812"/>
            <a:chExt cx="548639" cy="548639"/>
          </a:xfrm>
        </p:grpSpPr>
        <p:sp>
          <p:nvSpPr>
            <p:cNvPr id="85" name="Shape 85"/>
            <p:cNvSpPr/>
            <p:nvPr/>
          </p:nvSpPr>
          <p:spPr>
            <a:xfrm>
              <a:off x="11361456" y="6195812"/>
              <a:ext cx="548639" cy="548639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lnSpc>
                <a:spcPct val="90000"/>
              </a:lnSpc>
              <a:spcBef>
                <a:spcPts val="0"/>
              </a:spcBef>
              <a:buFont typeface="Rokkitt"/>
              <a:buNone/>
              <a:defRPr sz="5400" b="0" i="0" u="none" strike="noStrike" cap="none">
                <a:latin typeface="Rokkitt"/>
                <a:ea typeface="Rokkitt"/>
                <a:cs typeface="Rokkitt"/>
                <a:sym typeface="Rokkitt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399" cy="40507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74929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-93345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731520" marR="0" lvl="2" indent="-9905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005839" marR="0" lvl="3" indent="-10667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280160" marR="0" lvl="4" indent="-101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1600000" marR="0" lvl="5" indent="-1547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1899999" marR="0" lvl="6" indent="-1499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2200000" marR="0" lvl="7" indent="-1451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2500000" marR="0" lvl="8" indent="-153039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7964424" y="6272783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088136" y="6272783"/>
            <a:ext cx="6327647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10" name="Shape 10"/>
          <p:cNvGrpSpPr/>
          <p:nvPr/>
        </p:nvGrpSpPr>
        <p:grpSpPr>
          <a:xfrm>
            <a:off x="11401724" y="6229680"/>
            <a:ext cx="457199" cy="457199"/>
            <a:chOff x="11361456" y="6195812"/>
            <a:chExt cx="548639" cy="548639"/>
          </a:xfrm>
        </p:grpSpPr>
        <p:sp>
          <p:nvSpPr>
            <p:cNvPr id="11" name="Shape 11"/>
            <p:cNvSpPr/>
            <p:nvPr/>
          </p:nvSpPr>
          <p:spPr>
            <a:xfrm>
              <a:off x="11361456" y="6195812"/>
              <a:ext cx="548639" cy="548639"/>
            </a:xfrm>
            <a:prstGeom prst="ellipse">
              <a:avLst/>
            </a:prstGeom>
            <a:blipFill rotWithShape="1">
              <a:blip r:embed="rId1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11311128" y="6272783"/>
            <a:ext cx="64007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400" b="1" i="0" u="none" strike="noStrike" cap="non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rPr>
              <a:t>‹#›</a:t>
            </a:fld>
            <a:endParaRPr lang="x-none" sz="1400" b="1" i="0" u="none" strike="noStrike" cap="none">
              <a:solidFill>
                <a:srgbClr val="FFFFFF"/>
              </a:solidFill>
              <a:latin typeface="Rokkitt"/>
              <a:ea typeface="Rokkitt"/>
              <a:cs typeface="Rokkitt"/>
              <a:sym typeface="Rokkit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051559" y="1432223"/>
            <a:ext cx="9966959" cy="30358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x-none" sz="9600" b="0" i="0" u="none" strike="noStrike" cap="none">
                <a:latin typeface="Rokkitt"/>
                <a:ea typeface="Rokkitt"/>
                <a:cs typeface="Rokkitt"/>
                <a:sym typeface="Rokkitt"/>
              </a:rPr>
              <a:t>  PROTEACH   PROJECT- GORDON COLLEGE,HAIFA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2076792" y="4468030"/>
            <a:ext cx="7891272" cy="1508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r>
              <a:rPr lang="x-none"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x-none" sz="2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Presenter: Malka Zinker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r>
              <a:rPr lang="x-none" sz="2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Team members:   Dr. Liron Onn</a:t>
            </a:r>
          </a:p>
          <a:p>
            <a:pPr marL="2286000" marR="0" lvl="5" indent="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r>
              <a:rPr lang="x-none"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Mrs. Sarit Linker</a:t>
            </a:r>
          </a:p>
          <a:p>
            <a:pPr marL="2286000" marR="0" lvl="5" indent="0" algn="just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r>
              <a:rPr lang="x-none"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Dr. Rhonda Sofer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1400"/>
              </a:spcBef>
              <a:buClr>
                <a:srgbClr val="9E3611"/>
              </a:buClr>
              <a:buSzPct val="25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06" name="Shape 106" descr="תוצאת תמונה עבור ‪erasmus‬‏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4710" y="232302"/>
            <a:ext cx="1144553" cy="1144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 descr="proteach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66857" y="272811"/>
            <a:ext cx="1911144" cy="720872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  <p:pic>
        <p:nvPicPr>
          <p:cNvPr id="108" name="Shape 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184510" y="232302"/>
            <a:ext cx="2537421" cy="705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1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x-none" sz="4860" b="0" i="0" u="none" strike="noStrike" cap="none">
                <a:latin typeface="Rokkitt"/>
                <a:ea typeface="Rokkitt"/>
                <a:cs typeface="Rokkitt"/>
                <a:sym typeface="Rokkitt"/>
              </a:rPr>
              <a:t>NATIONAL CONFERENCE ON THE CHALLENGES OF THE INDUCTION YEAR FOR NEW ISRAELI TEACHERS.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1139295" y="3255726"/>
            <a:ext cx="10058399" cy="24679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This conference was the first induction conference that has ever been held in Israel.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Papers were presented by experts who have researched this topic..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Proteach Colleagues from GACE, BB, Sak, and KAYE Colleges: Dafna, Haya, Idit, Waleed and Liron all presented at this confernce.</a:t>
            </a:r>
          </a:p>
        </p:txBody>
      </p:sp>
      <p:pic>
        <p:nvPicPr>
          <p:cNvPr id="115" name="Shape 115" descr="&lt;strong&gt;Conference&lt;/strong&gt;-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15709" y="1728173"/>
            <a:ext cx="1979566" cy="123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069848" y="484631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1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x-none" sz="5400" b="0" i="0" u="none" strike="noStrike" cap="none">
                <a:latin typeface="Rokkitt"/>
                <a:ea typeface="Rokkitt"/>
                <a:cs typeface="Rokkitt"/>
                <a:sym typeface="Rokkitt"/>
              </a:rPr>
              <a:t>TOPICS OF PRESENTATION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399" cy="405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Some of the presentations discussed different support strategies for new teachers.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Incubators or “nests” ( Hamamot) within the schools.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Online workshops 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Face to face workshops.  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1400"/>
              </a:spcBef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x-none"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In this conference Mrs. Sara Zilberstrum who is Director of the Induction of New Teachers from the Ministry talked about The MIT project and presented it to the audience.</a:t>
            </a:r>
          </a:p>
        </p:txBody>
      </p:sp>
      <p:pic>
        <p:nvPicPr>
          <p:cNvPr id="122" name="Shape 122" descr="2014-2015 Distinguished Humanities &lt;strong&gt;Lecturers&lt;/strong&gt; | Flickr - Photo Sharing!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2467" y="416687"/>
            <a:ext cx="2034142" cy="134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סוג עץ">
  <a:themeElements>
    <a:clrScheme name="סוג עץ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Custom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Rokkitt</vt:lpstr>
      <vt:lpstr>Rockwell</vt:lpstr>
      <vt:lpstr>Noto Sans Symbols</vt:lpstr>
      <vt:lpstr>סוג עץ</vt:lpstr>
      <vt:lpstr>  PROTEACH   PROJECT- GORDON COLLEGE,HAIFA</vt:lpstr>
      <vt:lpstr>NATIONAL CONFERENCE ON THE CHALLENGES OF THE INDUCTION YEAR FOR NEW ISRAELI TEACHERS.</vt:lpstr>
      <vt:lpstr>TOPICS OF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PROTEACH   PROJECT- GORDON COLLEGE,HAIFA</dc:title>
  <dc:creator>reuma de-groot</dc:creator>
  <cp:lastModifiedBy>ראומה</cp:lastModifiedBy>
  <cp:revision>1</cp:revision>
  <dcterms:modified xsi:type="dcterms:W3CDTF">2017-03-21T11:40:24Z</dcterms:modified>
</cp:coreProperties>
</file>