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3" r:id="rId2"/>
    <p:sldId id="262" r:id="rId3"/>
    <p:sldId id="264" r:id="rId4"/>
    <p:sldId id="265" r:id="rId5"/>
    <p:sldId id="256" r:id="rId6"/>
    <p:sldId id="258" r:id="rId7"/>
    <p:sldId id="261" r:id="rId8"/>
    <p:sldId id="259" r:id="rId9"/>
    <p:sldId id="260" r:id="rId10"/>
    <p:sldId id="257" r:id="rId11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2" d="100"/>
          <a:sy n="62" d="100"/>
        </p:scale>
        <p:origin x="140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B9C9E-81E7-472B-8515-808529F8CE6F}" type="datetimeFigureOut">
              <a:rPr lang="he-IL" smtClean="0"/>
              <a:t>ג'/ניסן/תשע"ז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FF20A-190E-4F7E-943D-F114C7E4F743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B9C9E-81E7-472B-8515-808529F8CE6F}" type="datetimeFigureOut">
              <a:rPr lang="he-IL" smtClean="0"/>
              <a:t>ג'/ניסן/תשע"ז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FF20A-190E-4F7E-943D-F114C7E4F743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B9C9E-81E7-472B-8515-808529F8CE6F}" type="datetimeFigureOut">
              <a:rPr lang="he-IL" smtClean="0"/>
              <a:t>ג'/ניסן/תשע"ז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FF20A-190E-4F7E-943D-F114C7E4F743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B9C9E-81E7-472B-8515-808529F8CE6F}" type="datetimeFigureOut">
              <a:rPr lang="he-IL" smtClean="0"/>
              <a:t>ג'/ניסן/תשע"ז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FF20A-190E-4F7E-943D-F114C7E4F743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B9C9E-81E7-472B-8515-808529F8CE6F}" type="datetimeFigureOut">
              <a:rPr lang="he-IL" smtClean="0"/>
              <a:t>ג'/ניסן/תשע"ז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FF20A-190E-4F7E-943D-F114C7E4F743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B9C9E-81E7-472B-8515-808529F8CE6F}" type="datetimeFigureOut">
              <a:rPr lang="he-IL" smtClean="0"/>
              <a:t>ג'/ניסן/תשע"ז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FF20A-190E-4F7E-943D-F114C7E4F743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B9C9E-81E7-472B-8515-808529F8CE6F}" type="datetimeFigureOut">
              <a:rPr lang="he-IL" smtClean="0"/>
              <a:t>ג'/ניסן/תשע"ז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FF20A-190E-4F7E-943D-F114C7E4F743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B9C9E-81E7-472B-8515-808529F8CE6F}" type="datetimeFigureOut">
              <a:rPr lang="he-IL" smtClean="0"/>
              <a:t>ג'/ניסן/תשע"ז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FF20A-190E-4F7E-943D-F114C7E4F743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B9C9E-81E7-472B-8515-808529F8CE6F}" type="datetimeFigureOut">
              <a:rPr lang="he-IL" smtClean="0"/>
              <a:t>ג'/ניסן/תשע"ז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FF20A-190E-4F7E-943D-F114C7E4F743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B9C9E-81E7-472B-8515-808529F8CE6F}" type="datetimeFigureOut">
              <a:rPr lang="he-IL" smtClean="0"/>
              <a:t>ג'/ניסן/תשע"ז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FF20A-190E-4F7E-943D-F114C7E4F743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B9C9E-81E7-472B-8515-808529F8CE6F}" type="datetimeFigureOut">
              <a:rPr lang="he-IL" smtClean="0"/>
              <a:t>ג'/ניסן/תשע"ז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FF20A-190E-4F7E-943D-F114C7E4F743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4B9C9E-81E7-472B-8515-808529F8CE6F}" type="datetimeFigureOut">
              <a:rPr lang="he-IL" smtClean="0"/>
              <a:t>ג'/ניסן/תשע"ז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0FF20A-190E-4F7E-943D-F114C7E4F743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הכנת חומרים לישיבת פרו </a:t>
            </a:r>
            <a:r>
              <a:rPr lang="he-IL" dirty="0" err="1" smtClean="0"/>
              <a:t>טיץ</a:t>
            </a:r>
            <a:r>
              <a:rPr lang="he-IL" dirty="0" smtClean="0"/>
              <a:t> 29.3.17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יום חמישי - המורה בתפקיד מחנך כיתה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הצגת פרויקט "מלווה מחנך" לסטודנטים במסלול העל יסודי</a:t>
            </a:r>
          </a:p>
          <a:p>
            <a:r>
              <a:rPr lang="he-IL" dirty="0" smtClean="0"/>
              <a:t>בסדנת </a:t>
            </a:r>
            <a:r>
              <a:rPr lang="he-IL" dirty="0" err="1" smtClean="0"/>
              <a:t>סטאז</a:t>
            </a:r>
            <a:r>
              <a:rPr lang="he-IL" dirty="0" smtClean="0"/>
              <a:t> - פנל – דיון יהיה האם כל מורה יכול להיות בתפקיד של מחנך כיתה? האם מורה חדש צריך לקחת חינוך כיתה?</a:t>
            </a:r>
          </a:p>
          <a:p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1282154"/>
          </a:xfrm>
        </p:spPr>
        <p:txBody>
          <a:bodyPr>
            <a:normAutofit/>
          </a:bodyPr>
          <a:lstStyle/>
          <a:p>
            <a:pPr lvl="0"/>
            <a:r>
              <a:rPr lang="he-IL" dirty="0"/>
              <a:t>טיוטה לסילבוס של הקורס </a:t>
            </a:r>
            <a:r>
              <a:rPr lang="he-IL" dirty="0" smtClean="0"/>
              <a:t>במכללה</a:t>
            </a:r>
            <a:br>
              <a:rPr lang="he-IL" dirty="0" smtClean="0"/>
            </a:br>
            <a:r>
              <a:rPr lang="he-IL" sz="1800" dirty="0" smtClean="0"/>
              <a:t>המטרה: להגביר את שיתוף הפעולה בין הגורמים השונים להעצמתם</a:t>
            </a:r>
            <a:endParaRPr lang="he-IL" sz="18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e-IL" dirty="0" smtClean="0"/>
              <a:t>מורים חונכים, מלווים ומרכזי חממות בית ספריות ומנחי סדנאות </a:t>
            </a:r>
            <a:r>
              <a:rPr lang="he-IL" dirty="0" err="1" smtClean="0"/>
              <a:t>הסטאז</a:t>
            </a:r>
            <a:r>
              <a:rPr lang="he-IL" dirty="0" smtClean="0"/>
              <a:t>'</a:t>
            </a:r>
          </a:p>
          <a:p>
            <a:r>
              <a:rPr lang="he-IL" dirty="0" smtClean="0"/>
              <a:t>קורס של 56 שעות</a:t>
            </a:r>
          </a:p>
          <a:p>
            <a:r>
              <a:rPr lang="he-IL" dirty="0" smtClean="0"/>
              <a:t>נושאים: </a:t>
            </a:r>
          </a:p>
          <a:p>
            <a:pPr marL="514350" indent="-514350">
              <a:buFont typeface="+mj-lt"/>
              <a:buAutoNum type="arabicPeriod"/>
            </a:pPr>
            <a:r>
              <a:rPr lang="he-IL" dirty="0" smtClean="0"/>
              <a:t>בניית תכניות עבודה משותפות</a:t>
            </a:r>
          </a:p>
          <a:p>
            <a:pPr marL="514350" indent="-514350">
              <a:buFont typeface="+mj-lt"/>
              <a:buAutoNum type="arabicPeriod"/>
            </a:pPr>
            <a:r>
              <a:rPr lang="he-IL" dirty="0" smtClean="0"/>
              <a:t>דרכים להשמעת קולו של היחיד</a:t>
            </a:r>
          </a:p>
          <a:p>
            <a:pPr marL="514350" indent="-514350">
              <a:buFont typeface="+mj-lt"/>
              <a:buAutoNum type="arabicPeriod"/>
            </a:pPr>
            <a:r>
              <a:rPr lang="he-IL" dirty="0" smtClean="0"/>
              <a:t>יזמות של המורים החדשים</a:t>
            </a:r>
          </a:p>
          <a:p>
            <a:pPr marL="514350" indent="-514350">
              <a:buFont typeface="+mj-lt"/>
              <a:buAutoNum type="arabicPeriod"/>
            </a:pPr>
            <a:r>
              <a:rPr lang="he-IL" dirty="0" smtClean="0"/>
              <a:t>תפיסת התפקיד של המורה החונך, המלווה ומנחה</a:t>
            </a:r>
          </a:p>
          <a:p>
            <a:pPr marL="514350" indent="-514350">
              <a:buNone/>
            </a:pPr>
            <a:r>
              <a:rPr lang="he-IL" dirty="0" smtClean="0"/>
              <a:t>הסדנא</a:t>
            </a:r>
          </a:p>
          <a:p>
            <a:pPr marL="514350" indent="-514350">
              <a:buNone/>
            </a:pPr>
            <a:r>
              <a:rPr lang="he-IL" dirty="0" smtClean="0"/>
              <a:t>5. 	זיהוי נושאים ובעלי תפקידים רלוונטיים</a:t>
            </a:r>
          </a:p>
          <a:p>
            <a:pPr marL="514350" indent="-514350">
              <a:buNone/>
            </a:pPr>
            <a:r>
              <a:rPr lang="he-IL" dirty="0" smtClean="0"/>
              <a:t>6. 	</a:t>
            </a:r>
            <a:r>
              <a:rPr lang="he-IL" dirty="0" err="1" smtClean="0"/>
              <a:t>מובליות</a:t>
            </a:r>
            <a:r>
              <a:rPr lang="he-IL" dirty="0" smtClean="0"/>
              <a:t> בין הסוגיות שעולות בטים  לבין העברתם לשיח הבית</a:t>
            </a:r>
          </a:p>
          <a:p>
            <a:pPr marL="514350" indent="-514350">
              <a:buNone/>
            </a:pPr>
            <a:r>
              <a:rPr lang="he-IL" dirty="0" smtClean="0"/>
              <a:t>ספרי</a:t>
            </a:r>
          </a:p>
          <a:p>
            <a:pPr>
              <a:buNone/>
            </a:pPr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he-IL" dirty="0" smtClean="0"/>
              <a:t>טיוטה לסדנה של חצי יום במכללה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e-IL" dirty="0" smtClean="0"/>
              <a:t>הנושא: הטיפול בפרט</a:t>
            </a:r>
            <a:r>
              <a:rPr lang="en-US" dirty="0" smtClean="0"/>
              <a:t/>
            </a:r>
            <a:br>
              <a:rPr lang="en-US" dirty="0" smtClean="0"/>
            </a:b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he-IL" dirty="0" smtClean="0"/>
              <a:t>טיוטה לסדנה של חצי יום בבית הספר בו מתקיים ה </a:t>
            </a:r>
            <a:r>
              <a:rPr lang="en-US" dirty="0" smtClean="0"/>
              <a:t>MIT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הצגת רעיונות ליזמות חברתית – </a:t>
            </a:r>
          </a:p>
          <a:p>
            <a:pPr marL="0" indent="0">
              <a:buNone/>
            </a:pPr>
            <a:r>
              <a:rPr lang="he-IL" dirty="0"/>
              <a:t> </a:t>
            </a:r>
            <a:r>
              <a:rPr lang="he-IL" dirty="0" smtClean="0"/>
              <a:t>   מורים שנה א' משמיעים את קולם ומציגים </a:t>
            </a:r>
          </a:p>
          <a:p>
            <a:pPr marL="0" indent="0">
              <a:buNone/>
            </a:pPr>
            <a:r>
              <a:rPr lang="he-IL" dirty="0"/>
              <a:t> </a:t>
            </a:r>
            <a:r>
              <a:rPr lang="he-IL" dirty="0" smtClean="0"/>
              <a:t>   רעיונות לקידום תכניות חברתיות בבית הספר או </a:t>
            </a:r>
          </a:p>
          <a:p>
            <a:pPr marL="0" indent="0">
              <a:buNone/>
            </a:pPr>
            <a:r>
              <a:rPr lang="he-IL"/>
              <a:t> </a:t>
            </a:r>
            <a:r>
              <a:rPr lang="he-IL" smtClean="0"/>
              <a:t>   בישוב כולו.</a:t>
            </a:r>
            <a:endParaRPr lang="he-IL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e-IL" dirty="0" smtClean="0"/>
              <a:t>כנס בינלאומי באוקטובר בארץ</a:t>
            </a:r>
            <a:br>
              <a:rPr lang="he-IL" dirty="0" smtClean="0"/>
            </a:br>
            <a:r>
              <a:rPr lang="he-IL" dirty="0" smtClean="0"/>
              <a:t>מורה כמחנך על פני הרצף מהכשרה </a:t>
            </a:r>
            <a:r>
              <a:rPr lang="he-IL" dirty="0" err="1" smtClean="0"/>
              <a:t>לסטאז</a:t>
            </a:r>
            <a:r>
              <a:rPr lang="he-IL" dirty="0" smtClean="0"/>
              <a:t>' 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 smtClean="0"/>
              <a:t>פרו </a:t>
            </a:r>
            <a:r>
              <a:rPr lang="he-IL" dirty="0" err="1" smtClean="0"/>
              <a:t>טיץ</a:t>
            </a:r>
            <a:endParaRPr lang="he-IL" dirty="0" smtClean="0"/>
          </a:p>
          <a:p>
            <a:endParaRPr lang="he-IL" dirty="0"/>
          </a:p>
          <a:p>
            <a:r>
              <a:rPr lang="he-IL" dirty="0" smtClean="0"/>
              <a:t>ד"ר אורית דהן, בלי </a:t>
            </a:r>
            <a:r>
              <a:rPr lang="he-IL" dirty="0" err="1" smtClean="0"/>
              <a:t>לודמיר</a:t>
            </a:r>
            <a:r>
              <a:rPr lang="he-IL" dirty="0" smtClean="0"/>
              <a:t> מרם</a:t>
            </a:r>
            <a:endParaRPr lang="he-I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יום ראשון – האם כל מורה הוא מחנך?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מחקר של פרופסור תמר אריאב ופרופסור דיצה משכית הבוחן את הציפיות שהיו למורים לפני ובהלך השנה הראשונה להוראה</a:t>
            </a:r>
          </a:p>
          <a:p>
            <a:r>
              <a:rPr lang="he-IL" dirty="0" smtClean="0"/>
              <a:t>דיון האם כל מורה הוא מחנך – ד"ר עלי ותד מנחה פנל של מומחים: שרה זילברשטרום, אייל רם...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יום שני– המורה כמחנך - הטיפול בפרט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הרצאה כלים בהכשרה לטיפול בפרט – ד"ר אורית דהן</a:t>
            </a:r>
          </a:p>
          <a:p>
            <a:r>
              <a:rPr lang="he-IL" dirty="0" smtClean="0"/>
              <a:t>סדנא בהדסים או בדרור המשלבת </a:t>
            </a:r>
            <a:r>
              <a:rPr lang="he-IL" dirty="0" err="1" smtClean="0"/>
              <a:t>סטאזרים</a:t>
            </a:r>
            <a:r>
              <a:rPr lang="he-IL" dirty="0" smtClean="0"/>
              <a:t>, מורים חדשים, מורים לחינוך מיוחד וצוות יועצות בנושא הטיפול בפרט </a:t>
            </a:r>
            <a:endParaRPr lang="he-I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יום שלישי – המורה כסוכן מוסרי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בהכשרה  -  אולי הרצאה של נמרוד אלוני, או פרופסור חנן אלכסנדר, </a:t>
            </a:r>
            <a:r>
              <a:rPr lang="he-IL" dirty="0" err="1" smtClean="0"/>
              <a:t>אונ</a:t>
            </a:r>
            <a:r>
              <a:rPr lang="he-IL" dirty="0" smtClean="0"/>
              <a:t>' חיפה, או יהורם הרפז</a:t>
            </a:r>
          </a:p>
          <a:p>
            <a:r>
              <a:rPr lang="he-IL" dirty="0" err="1" smtClean="0"/>
              <a:t>בסטאז</a:t>
            </a:r>
            <a:r>
              <a:rPr lang="he-IL" dirty="0" smtClean="0"/>
              <a:t>' – סדנא להתמודדות עם דילמות מוסריות – מתן כלים למורה </a:t>
            </a:r>
            <a:r>
              <a:rPr lang="he-IL" dirty="0" err="1" smtClean="0"/>
              <a:t>להתמודדיות</a:t>
            </a:r>
            <a:r>
              <a:rPr lang="he-IL" dirty="0" smtClean="0"/>
              <a:t> עם דילמות של התלמיד.</a:t>
            </a:r>
            <a:endParaRPr lang="he-I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יום רביעי- חינוך בתוך תחומי הדעת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הרצאה של פרופסור חנה שחר מגורדון?</a:t>
            </a:r>
          </a:p>
          <a:p>
            <a:r>
              <a:rPr lang="he-IL" dirty="0" smtClean="0"/>
              <a:t>סדנא בנושא הזדמנויות לשיח ערכי בתחומי הדעת – בלי </a:t>
            </a:r>
            <a:r>
              <a:rPr lang="he-IL" dirty="0" err="1" smtClean="0"/>
              <a:t>לודמיר</a:t>
            </a:r>
            <a:r>
              <a:rPr lang="he-IL" dirty="0" smtClean="0"/>
              <a:t> מרם</a:t>
            </a:r>
            <a:endParaRPr lang="he-I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302</Words>
  <Application>Microsoft Office PowerPoint</Application>
  <PresentationFormat>‫הצגה על המסך (4:3)</PresentationFormat>
  <Paragraphs>38</Paragraphs>
  <Slides>10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ערכת נושא Office</vt:lpstr>
      <vt:lpstr>הכנת חומרים לישיבת פרו טיץ 29.3.17</vt:lpstr>
      <vt:lpstr>טיוטה לסילבוס של הקורס במכללה המטרה: להגביר את שיתוף הפעולה בין הגורמים השונים להעצמתם</vt:lpstr>
      <vt:lpstr>טיוטה לסדנה של חצי יום במכללה הנושא: הטיפול בפרט </vt:lpstr>
      <vt:lpstr>טיוטה לסדנה של חצי יום בבית הספר בו מתקיים ה MIT</vt:lpstr>
      <vt:lpstr>כנס בינלאומי באוקטובר בארץ מורה כמחנך על פני הרצף מהכשרה לסטאז' </vt:lpstr>
      <vt:lpstr>יום ראשון – האם כל מורה הוא מחנך?</vt:lpstr>
      <vt:lpstr>יום שני– המורה כמחנך - הטיפול בפרט</vt:lpstr>
      <vt:lpstr>יום שלישי – המורה כסוכן מוסרי</vt:lpstr>
      <vt:lpstr>יום רביעי- חינוך בתוך תחומי הדעת</vt:lpstr>
      <vt:lpstr>יום חמישי - המורה בתפקיד מחנך כיתה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כנס בינלאומי באוקטובר בארץ מורה כמחנך על פני הרצף מהכשרה לסטאז'</dc:title>
  <dc:creator>USER</dc:creator>
  <cp:lastModifiedBy>Computer</cp:lastModifiedBy>
  <cp:revision>12</cp:revision>
  <dcterms:created xsi:type="dcterms:W3CDTF">2017-03-29T15:51:07Z</dcterms:created>
  <dcterms:modified xsi:type="dcterms:W3CDTF">2017-03-30T08:19:44Z</dcterms:modified>
</cp:coreProperties>
</file>