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7" r:id="rId2"/>
    <p:sldId id="262" r:id="rId3"/>
    <p:sldId id="261" r:id="rId4"/>
    <p:sldId id="272" r:id="rId5"/>
    <p:sldId id="264" r:id="rId6"/>
    <p:sldId id="263" r:id="rId7"/>
    <p:sldId id="260" r:id="rId8"/>
    <p:sldId id="271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100" d="100"/>
          <a:sy n="100" d="100"/>
        </p:scale>
        <p:origin x="-88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53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908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962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417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9154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458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758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014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35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17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66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636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84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98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730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46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471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C4B9C9E-81E7-472B-8515-808529F8CE6F}" type="datetimeFigureOut">
              <a:rPr lang="he-IL" smtClean="0"/>
              <a:pPr/>
              <a:t>כ"ה/סיון/תשע"ז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0FF20A-190E-4F7E-943D-F114C7E4F74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7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Meeting in Israel</a:t>
            </a:r>
            <a:br>
              <a:rPr lang="en-US" dirty="0"/>
            </a:br>
            <a:r>
              <a:rPr lang="en-US" dirty="0"/>
              <a:t>Nov 6</a:t>
            </a:r>
            <a:r>
              <a:rPr lang="en-US" baseline="30000" dirty="0"/>
              <a:t>th</a:t>
            </a:r>
            <a:r>
              <a:rPr lang="en-US" dirty="0"/>
              <a:t> – Nov 10</a:t>
            </a:r>
            <a:r>
              <a:rPr lang="en-US" baseline="30000" dirty="0"/>
              <a:t>th</a:t>
            </a:r>
            <a:r>
              <a:rPr lang="en-US" dirty="0"/>
              <a:t>, 2017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4000" dirty="0"/>
              <a:t>Community of Learners:  Engagement </a:t>
            </a:r>
            <a:r>
              <a:rPr lang="en-US" sz="4000" dirty="0" smtClean="0"/>
              <a:t>and  </a:t>
            </a:r>
            <a:r>
              <a:rPr lang="en-US" sz="4000" dirty="0"/>
              <a:t>Initiatives  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0810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35696" y="915337"/>
            <a:ext cx="6139904" cy="569447"/>
          </a:xfrm>
        </p:spPr>
        <p:txBody>
          <a:bodyPr>
            <a:normAutofit fontScale="90000"/>
          </a:bodyPr>
          <a:lstStyle/>
          <a:p>
            <a:r>
              <a:rPr lang="en-US" dirty="0"/>
              <a:t>Rationale      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2420888"/>
            <a:ext cx="6984776" cy="379898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MIT is a diverse learning community </a:t>
            </a:r>
          </a:p>
          <a:p>
            <a:pPr marL="0" indent="0" algn="l">
              <a:buNone/>
            </a:pPr>
            <a:r>
              <a:rPr lang="en-US" dirty="0"/>
              <a:t>MIT encourages initiatives focusing on various domains of their lives</a:t>
            </a:r>
            <a:endParaRPr lang="he-IL" dirty="0"/>
          </a:p>
          <a:p>
            <a:pPr marL="0" indent="0" algn="l">
              <a:buNone/>
            </a:pPr>
            <a:r>
              <a:rPr lang="en-US" dirty="0"/>
              <a:t>MIT creates collaborative learning frameworks</a:t>
            </a:r>
          </a:p>
          <a:p>
            <a:pPr marL="0" indent="0" algn="l">
              <a:buNone/>
            </a:pPr>
            <a:r>
              <a:rPr lang="en-US" dirty="0"/>
              <a:t>MIT creates various learning frameworks</a:t>
            </a:r>
          </a:p>
          <a:p>
            <a:pPr marL="0" indent="0" algn="l">
              <a:buNone/>
            </a:pPr>
            <a:r>
              <a:rPr lang="en-US" dirty="0"/>
              <a:t>MIT requires its members to be socially, cognitively and emotionally active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14736" cy="1008112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Day 1: Community of Learners: Initiatives &amp; Collaboration</a:t>
            </a:r>
            <a:br>
              <a:rPr lang="en-US" sz="4800" dirty="0"/>
            </a:br>
            <a:r>
              <a:rPr lang="en-US" dirty="0"/>
              <a:t>Theory Perspective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2420888"/>
            <a:ext cx="7848872" cy="4261746"/>
          </a:xfrm>
        </p:spPr>
        <p:txBody>
          <a:bodyPr>
            <a:normAutofit fontScale="92500" lnSpcReduction="20000"/>
          </a:bodyPr>
          <a:lstStyle/>
          <a:p>
            <a:pPr marL="361950" indent="-361950" algn="l" defTabSz="455613">
              <a:buNone/>
              <a:tabLst>
                <a:tab pos="7267575" algn="l"/>
              </a:tabLst>
            </a:pPr>
            <a:r>
              <a:rPr lang="en-US" dirty="0"/>
              <a:t>1. </a:t>
            </a:r>
            <a:r>
              <a:rPr lang="en-US" sz="2400" dirty="0"/>
              <a:t>Research Presentation: Expectations of Student Teachers and Novice Teachers, Professor Tamar </a:t>
            </a:r>
            <a:r>
              <a:rPr lang="en-US" sz="2400" dirty="0" err="1"/>
              <a:t>Ariav</a:t>
            </a:r>
            <a:r>
              <a:rPr lang="en-US" sz="2400" dirty="0"/>
              <a:t> and Professor </a:t>
            </a:r>
            <a:r>
              <a:rPr lang="en-US" sz="2400" dirty="0" err="1"/>
              <a:t>Ditza</a:t>
            </a:r>
            <a:r>
              <a:rPr lang="en-US" sz="2400" dirty="0"/>
              <a:t> </a:t>
            </a:r>
            <a:r>
              <a:rPr lang="en-US" sz="2400" dirty="0" err="1"/>
              <a:t>Maskit</a:t>
            </a:r>
            <a:endParaRPr lang="en-US" sz="2400" dirty="0"/>
          </a:p>
          <a:p>
            <a:pPr marL="0" indent="0" algn="l" defTabSz="455613" rtl="0">
              <a:buNone/>
              <a:tabLst>
                <a:tab pos="7267575" algn="l"/>
              </a:tabLst>
            </a:pPr>
            <a:r>
              <a:rPr lang="en-US" sz="2400" dirty="0"/>
              <a:t>2. Meeting the Needs of Novice Teachers within the Framework of MIT. </a:t>
            </a:r>
            <a:endParaRPr lang="he-IL" sz="2400" dirty="0"/>
          </a:p>
          <a:p>
            <a:pPr marL="447675" indent="361950" algn="l" rtl="0"/>
            <a:r>
              <a:rPr lang="en-US" dirty="0"/>
              <a:t>Characteristics of a community of learners</a:t>
            </a:r>
          </a:p>
          <a:p>
            <a:pPr marL="809625" indent="-361950" algn="l" rtl="0"/>
            <a:r>
              <a:rPr lang="en-US" dirty="0"/>
              <a:t>Ways of collaboration among practitioners and</a:t>
            </a:r>
          </a:p>
          <a:p>
            <a:pPr marL="809625" indent="-361950" algn="l" rtl="0">
              <a:buNone/>
            </a:pPr>
            <a:r>
              <a:rPr lang="en-US" dirty="0"/>
              <a:t>     professionals</a:t>
            </a:r>
          </a:p>
          <a:p>
            <a:pPr marL="809625" indent="-361950" algn="l" rtl="0"/>
            <a:r>
              <a:rPr lang="en-US" dirty="0"/>
              <a:t>Pedagogical and social initiatives to promote learning and teaching processes</a:t>
            </a:r>
          </a:p>
          <a:p>
            <a:pPr marL="85725" indent="361950" algn="l" rtl="0">
              <a:buNone/>
            </a:pPr>
            <a:r>
              <a:rPr lang="en-US" dirty="0"/>
              <a:t> </a:t>
            </a:r>
            <a:endParaRPr lang="he-IL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marL="0" indent="0" algn="l">
              <a:buNone/>
            </a:pP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4945" y="548680"/>
            <a:ext cx="7875487" cy="144016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Day 1: Community of Learners: Initiatives &amp; Collaboration</a:t>
            </a:r>
            <a:br>
              <a:rPr lang="en-US" sz="4800" dirty="0"/>
            </a:br>
            <a:r>
              <a:rPr lang="en-US" sz="3100" dirty="0"/>
              <a:t>Implementation Aspects</a:t>
            </a:r>
            <a:endParaRPr lang="he-IL" sz="31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2420888"/>
            <a:ext cx="7848872" cy="4261746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marL="0" indent="0" algn="l"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68208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Day </a:t>
            </a:r>
            <a:r>
              <a:rPr lang="en-US" dirty="0" smtClean="0"/>
              <a:t>2: </a:t>
            </a:r>
            <a:r>
              <a:rPr lang="en-US" dirty="0"/>
              <a:t>How it all started…..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59145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en-US" sz="4000" dirty="0"/>
              <a:t>*Meeting at </a:t>
            </a:r>
            <a:r>
              <a:rPr lang="en-US" sz="4000" dirty="0" err="1"/>
              <a:t>Dror</a:t>
            </a:r>
            <a:r>
              <a:rPr lang="en-US" sz="4000" dirty="0"/>
              <a:t> school            </a:t>
            </a:r>
            <a:endParaRPr lang="he-IL" sz="4000" dirty="0"/>
          </a:p>
          <a:p>
            <a:pPr algn="l">
              <a:buNone/>
            </a:pPr>
            <a:r>
              <a:rPr lang="en-US" sz="4400" dirty="0"/>
              <a:t>Student teachers, novice teachers and mentor teachers </a:t>
            </a:r>
            <a:endParaRPr lang="he-IL" sz="4400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dirty="0"/>
              <a:t>Meeting whit the school  principals</a:t>
            </a:r>
            <a:endParaRPr lang="he-IL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dirty="0"/>
              <a:t>Meeting with student teachers and their pedagogical  advisors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dirty="0"/>
              <a:t>Meeting with the beginning teaches and other partner from the MIT 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Day </a:t>
            </a:r>
            <a:r>
              <a:rPr lang="en-US" smtClean="0"/>
              <a:t>3: </a:t>
            </a:r>
            <a:r>
              <a:rPr lang="en-US" dirty="0"/>
              <a:t>Exploring Jaffa City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1.Jaffa MIT – </a:t>
            </a:r>
            <a:r>
              <a:rPr lang="en-US" dirty="0" err="1"/>
              <a:t>Saffieh</a:t>
            </a:r>
            <a:r>
              <a:rPr lang="en-US" dirty="0"/>
              <a:t> </a:t>
            </a:r>
            <a:r>
              <a:rPr lang="en-US" dirty="0" err="1"/>
              <a:t>Arafath</a:t>
            </a:r>
            <a:r>
              <a:rPr lang="en-US" dirty="0"/>
              <a:t> and the school team</a:t>
            </a:r>
            <a:endParaRPr lang="he-IL" dirty="0"/>
          </a:p>
          <a:p>
            <a:pPr marL="0" indent="0" algn="l">
              <a:buNone/>
            </a:pPr>
            <a:r>
              <a:rPr lang="en-US" dirty="0"/>
              <a:t>2. A walking tour in the city</a:t>
            </a:r>
            <a:endParaRPr lang="he-IL" dirty="0"/>
          </a:p>
          <a:p>
            <a:pPr marL="0" indent="0" algn="l">
              <a:buNone/>
            </a:pPr>
            <a:r>
              <a:rPr lang="en-US" dirty="0"/>
              <a:t>3. Lecture: Educational Frameworks in Jaffa</a:t>
            </a:r>
          </a:p>
          <a:p>
            <a:pPr marL="0" indent="0" algn="l">
              <a:buNone/>
            </a:pPr>
            <a:r>
              <a:rPr lang="en-US" dirty="0"/>
              <a:t>4. </a:t>
            </a:r>
            <a:r>
              <a:rPr lang="en-US" dirty="0" smtClean="0"/>
              <a:t>Surprise </a:t>
            </a:r>
            <a:r>
              <a:rPr lang="en-US" dirty="0"/>
              <a:t>Dinner </a:t>
            </a:r>
          </a:p>
          <a:p>
            <a:pPr marL="0" indent="0" algn="l">
              <a:buNone/>
            </a:pPr>
            <a:endParaRPr lang="he-IL" dirty="0"/>
          </a:p>
          <a:p>
            <a:pPr marL="0" indent="0" algn="l">
              <a:buNone/>
            </a:pPr>
            <a:endParaRPr lang="he-IL" dirty="0"/>
          </a:p>
          <a:p>
            <a:endParaRPr lang="he-IL" dirty="0"/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Forth Day </a:t>
            </a:r>
            <a:r>
              <a:rPr lang="en-US" dirty="0"/>
              <a:t>– Management Issues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l">
              <a:buClr>
                <a:srgbClr val="83992A"/>
              </a:buClr>
              <a:buNone/>
            </a:pP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1.Mit’s presentations- conclusions and new directions</a:t>
            </a:r>
          </a:p>
          <a:p>
            <a:pPr marL="0" lvl="0" indent="0" algn="l">
              <a:buClr>
                <a:srgbClr val="83992A"/>
              </a:buClr>
              <a:buNone/>
            </a:pP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2. Evaluation &amp; assessment process</a:t>
            </a:r>
            <a:r>
              <a:rPr lang="he-IL" dirty="0">
                <a:solidFill>
                  <a:prstClr val="black">
                    <a:lumMod val="85000"/>
                    <a:lumOff val="15000"/>
                  </a:prstClr>
                </a:solidFill>
              </a:rPr>
              <a:t>  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 algn="l">
              <a:buClr>
                <a:srgbClr val="83992A"/>
              </a:buClr>
              <a:buNone/>
            </a:pPr>
            <a:r>
              <a:rPr lang="en-US" dirty="0"/>
              <a:t>3.Program for Britain Visiting</a:t>
            </a:r>
          </a:p>
          <a:p>
            <a:pPr marL="0" indent="0" algn="l">
              <a:buNone/>
            </a:pPr>
            <a:r>
              <a:rPr lang="en-US" dirty="0"/>
              <a:t>4.Summary</a:t>
            </a:r>
          </a:p>
          <a:p>
            <a:pPr marL="0" indent="0" algn="l">
              <a:buNone/>
            </a:pPr>
            <a:r>
              <a:rPr lang="en-US" dirty="0"/>
              <a:t>5.Tavern Night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          Working together…..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What are your ideas?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73669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1634</TotalTime>
  <Words>241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אורגני</vt:lpstr>
      <vt:lpstr>Meeting in Israel Nov 6th – Nov 10th, 2017</vt:lpstr>
      <vt:lpstr>Rationale       </vt:lpstr>
      <vt:lpstr>Day 1: Community of Learners: Initiatives &amp; Collaboration Theory Perspective</vt:lpstr>
      <vt:lpstr>Day 1: Community of Learners: Initiatives &amp; Collaboration Implementation Aspects</vt:lpstr>
      <vt:lpstr>Day 2: How it all started….. </vt:lpstr>
      <vt:lpstr>Day 3: Exploring Jaffa City </vt:lpstr>
      <vt:lpstr>Forth Day – Management Issues</vt:lpstr>
      <vt:lpstr>          Working together…..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כנס בינלאומי באוקטובר בארץ מורה כמחנך על פני הרצף מהכשרה לסטאז'</dc:title>
  <dc:creator>USER</dc:creator>
  <cp:lastModifiedBy>ראומה</cp:lastModifiedBy>
  <cp:revision>85</cp:revision>
  <dcterms:created xsi:type="dcterms:W3CDTF">2017-03-29T15:51:07Z</dcterms:created>
  <dcterms:modified xsi:type="dcterms:W3CDTF">2017-06-19T06:50:21Z</dcterms:modified>
</cp:coreProperties>
</file>